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7" r:id="rId2"/>
    <p:sldId id="256" r:id="rId3"/>
    <p:sldId id="280" r:id="rId4"/>
    <p:sldId id="270" r:id="rId5"/>
    <p:sldId id="863" r:id="rId6"/>
    <p:sldId id="370" r:id="rId7"/>
    <p:sldId id="371" r:id="rId8"/>
    <p:sldId id="477" r:id="rId9"/>
    <p:sldId id="373" r:id="rId10"/>
    <p:sldId id="864" r:id="rId11"/>
    <p:sldId id="865" r:id="rId12"/>
    <p:sldId id="348" r:id="rId13"/>
    <p:sldId id="866" r:id="rId14"/>
    <p:sldId id="349" r:id="rId15"/>
    <p:sldId id="377" r:id="rId16"/>
    <p:sldId id="352" r:id="rId17"/>
    <p:sldId id="378" r:id="rId18"/>
    <p:sldId id="873" r:id="rId19"/>
    <p:sldId id="869" r:id="rId20"/>
    <p:sldId id="871" r:id="rId21"/>
    <p:sldId id="8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DED38-A502-4469-825B-B2FE69D213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DB90B0D-DB3E-4D18-97EC-5DA534E40EAA}">
      <dgm:prSet phldrT="[Text]"/>
      <dgm:spPr>
        <a:xfrm>
          <a:off x="1070457" y="1724003"/>
          <a:ext cx="6985203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Central Universities</a:t>
          </a:r>
        </a:p>
      </dgm:t>
    </dgm:pt>
    <dgm:pt modelId="{3C759308-D804-4637-BD49-27EAC40B2B89}" type="parTrans" cxnId="{923DCB71-3B47-4E75-857E-3D53F91B276D}">
      <dgm:prSet/>
      <dgm:spPr/>
      <dgm:t>
        <a:bodyPr/>
        <a:lstStyle/>
        <a:p>
          <a:endParaRPr lang="en-IN"/>
        </a:p>
      </dgm:t>
    </dgm:pt>
    <dgm:pt modelId="{D85A5557-D248-4E7E-937C-8BC007AC07C7}" type="sibTrans" cxnId="{923DCB71-3B47-4E75-857E-3D53F91B276D}">
      <dgm:prSet/>
      <dgm:spPr/>
      <dgm:t>
        <a:bodyPr/>
        <a:lstStyle/>
        <a:p>
          <a:endParaRPr lang="en-IN"/>
        </a:p>
      </dgm:t>
    </dgm:pt>
    <dgm:pt modelId="{700A150E-7E21-4606-9315-E6722AC7064E}">
      <dgm:prSet phldrT="[Text]"/>
      <dgm:spPr>
        <a:xfrm>
          <a:off x="1070457" y="3202215"/>
          <a:ext cx="6985203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Private Universities</a:t>
          </a:r>
        </a:p>
      </dgm:t>
    </dgm:pt>
    <dgm:pt modelId="{82C9223C-D8A0-477E-8992-9E50F80D7CF2}" type="parTrans" cxnId="{8AE80EF4-E136-481A-A762-60325FCC51EA}">
      <dgm:prSet/>
      <dgm:spPr/>
      <dgm:t>
        <a:bodyPr/>
        <a:lstStyle/>
        <a:p>
          <a:endParaRPr lang="en-IN"/>
        </a:p>
      </dgm:t>
    </dgm:pt>
    <dgm:pt modelId="{6CB3A725-12AD-4367-BDB3-E06B12CC191B}" type="sibTrans" cxnId="{8AE80EF4-E136-481A-A762-60325FCC51EA}">
      <dgm:prSet/>
      <dgm:spPr/>
      <dgm:t>
        <a:bodyPr/>
        <a:lstStyle/>
        <a:p>
          <a:endParaRPr lang="en-IN"/>
        </a:p>
      </dgm:t>
    </dgm:pt>
    <dgm:pt modelId="{161D5DCD-B8BA-4F39-8585-2357E7D31F8F}">
      <dgm:prSet/>
      <dgm:spPr>
        <a:xfrm>
          <a:off x="380119" y="246332"/>
          <a:ext cx="7675541" cy="492448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Academic Institutions Registered</a:t>
          </a:r>
        </a:p>
      </dgm:t>
    </dgm:pt>
    <dgm:pt modelId="{4229DCF2-F008-414B-B718-E0B973BDE644}" type="parTrans" cxnId="{F2E435E4-409F-47FC-BF14-61D937FFD1CD}">
      <dgm:prSet/>
      <dgm:spPr/>
      <dgm:t>
        <a:bodyPr/>
        <a:lstStyle/>
        <a:p>
          <a:endParaRPr lang="en-IN"/>
        </a:p>
      </dgm:t>
    </dgm:pt>
    <dgm:pt modelId="{72EAE0DB-2063-4B01-AD51-1D4F373C5171}" type="sibTrans" cxnId="{F2E435E4-409F-47FC-BF14-61D937FFD1CD}">
      <dgm:prSet/>
      <dgm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N"/>
        </a:p>
      </dgm:t>
    </dgm:pt>
    <dgm:pt modelId="{43186679-6EED-4207-A7FB-3AB38581CEB7}">
      <dgm:prSet/>
      <dgm:spPr>
        <a:xfrm>
          <a:off x="826075" y="985438"/>
          <a:ext cx="7229585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Institutions of National Importance</a:t>
          </a:r>
        </a:p>
      </dgm:t>
    </dgm:pt>
    <dgm:pt modelId="{BD43E390-6BC7-4E3E-A7BA-8927D2687789}" type="parTrans" cxnId="{6362E1AE-D83F-4333-9EE0-9E7C3B47B07B}">
      <dgm:prSet/>
      <dgm:spPr/>
      <dgm:t>
        <a:bodyPr/>
        <a:lstStyle/>
        <a:p>
          <a:endParaRPr lang="en-IN"/>
        </a:p>
      </dgm:t>
    </dgm:pt>
    <dgm:pt modelId="{A85220A8-D9AA-418F-B638-EE6D84AC0EBF}" type="sibTrans" cxnId="{6362E1AE-D83F-4333-9EE0-9E7C3B47B07B}">
      <dgm:prSet/>
      <dgm:spPr/>
      <dgm:t>
        <a:bodyPr/>
        <a:lstStyle/>
        <a:p>
          <a:endParaRPr lang="en-IN"/>
        </a:p>
      </dgm:t>
    </dgm:pt>
    <dgm:pt modelId="{DC41AE21-C72F-4959-B517-535B57B3B46B}">
      <dgm:prSet phldrT="[Text]"/>
      <dgm:spPr>
        <a:xfrm>
          <a:off x="826075" y="3940779"/>
          <a:ext cx="7229585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Deemed Universities</a:t>
          </a:r>
        </a:p>
      </dgm:t>
    </dgm:pt>
    <dgm:pt modelId="{5AAB37B0-C735-43EF-A77F-7063E0520663}" type="parTrans" cxnId="{6250C20A-C078-44F4-8D44-8BCDE5A0F89B}">
      <dgm:prSet/>
      <dgm:spPr/>
      <dgm:t>
        <a:bodyPr/>
        <a:lstStyle/>
        <a:p>
          <a:endParaRPr lang="en-IN"/>
        </a:p>
      </dgm:t>
    </dgm:pt>
    <dgm:pt modelId="{228F4BA0-8DBF-44ED-B0F1-C367F2BD5EE0}" type="sibTrans" cxnId="{6250C20A-C078-44F4-8D44-8BCDE5A0F89B}">
      <dgm:prSet/>
      <dgm:spPr/>
      <dgm:t>
        <a:bodyPr/>
        <a:lstStyle/>
        <a:p>
          <a:endParaRPr lang="en-IN"/>
        </a:p>
      </dgm:t>
    </dgm:pt>
    <dgm:pt modelId="{5A0AEBA3-4FBF-4E82-A247-1BF45B80ED33}">
      <dgm:prSet phldrT="[Text]"/>
      <dgm:spPr>
        <a:xfrm>
          <a:off x="1148486" y="2463109"/>
          <a:ext cx="6907174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State Universities</a:t>
          </a:r>
        </a:p>
      </dgm:t>
    </dgm:pt>
    <dgm:pt modelId="{2B6CC18D-89D9-4392-A16F-6164E38F1B00}" type="parTrans" cxnId="{CA214219-CC9C-4C0B-8014-6C9B5FDDA201}">
      <dgm:prSet/>
      <dgm:spPr/>
      <dgm:t>
        <a:bodyPr/>
        <a:lstStyle/>
        <a:p>
          <a:endParaRPr lang="en-IN"/>
        </a:p>
      </dgm:t>
    </dgm:pt>
    <dgm:pt modelId="{3BD9FFD8-9B32-4611-B1FE-5588BAB67134}" type="sibTrans" cxnId="{CA214219-CC9C-4C0B-8014-6C9B5FDDA201}">
      <dgm:prSet/>
      <dgm:spPr/>
      <dgm:t>
        <a:bodyPr/>
        <a:lstStyle/>
        <a:p>
          <a:endParaRPr lang="en-IN"/>
        </a:p>
      </dgm:t>
    </dgm:pt>
    <dgm:pt modelId="{D5452CCA-A54B-414C-B26A-FEA1568D0421}">
      <dgm:prSet phldrT="[Text]"/>
      <dgm:spPr>
        <a:xfrm>
          <a:off x="380119" y="4679885"/>
          <a:ext cx="7675541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Other Academic Institutions including Boards</a:t>
          </a:r>
        </a:p>
      </dgm:t>
    </dgm:pt>
    <dgm:pt modelId="{9BF86900-9EA7-427F-8DBB-052272ED565F}" type="parTrans" cxnId="{01BB9ECA-C215-44FF-8675-E5F2B5A24780}">
      <dgm:prSet/>
      <dgm:spPr/>
      <dgm:t>
        <a:bodyPr/>
        <a:lstStyle/>
        <a:p>
          <a:endParaRPr lang="en-IN"/>
        </a:p>
      </dgm:t>
    </dgm:pt>
    <dgm:pt modelId="{952A6345-16E8-4E78-BEFB-503A5A6A7DA2}" type="sibTrans" cxnId="{01BB9ECA-C215-44FF-8675-E5F2B5A24780}">
      <dgm:prSet/>
      <dgm:spPr/>
      <dgm:t>
        <a:bodyPr/>
        <a:lstStyle/>
        <a:p>
          <a:endParaRPr lang="en-IN"/>
        </a:p>
      </dgm:t>
    </dgm:pt>
    <dgm:pt modelId="{F7DA5963-403D-486E-B9ED-254A9E860C6B}" type="pres">
      <dgm:prSet presAssocID="{F74DED38-A502-4469-825B-B2FE69D21309}" presName="Name0" presStyleCnt="0">
        <dgm:presLayoutVars>
          <dgm:chMax val="7"/>
          <dgm:chPref val="7"/>
          <dgm:dir/>
        </dgm:presLayoutVars>
      </dgm:prSet>
      <dgm:spPr/>
    </dgm:pt>
    <dgm:pt modelId="{A2E7F3F8-2CEB-49C3-A4BC-E7D335999A47}" type="pres">
      <dgm:prSet presAssocID="{F74DED38-A502-4469-825B-B2FE69D21309}" presName="Name1" presStyleCnt="0"/>
      <dgm:spPr/>
    </dgm:pt>
    <dgm:pt modelId="{4C01362F-B797-4ED6-9905-8439149259AA}" type="pres">
      <dgm:prSet presAssocID="{F74DED38-A502-4469-825B-B2FE69D21309}" presName="cycle" presStyleCnt="0"/>
      <dgm:spPr/>
    </dgm:pt>
    <dgm:pt modelId="{F5A0D4BB-4E0C-4E67-BF5E-556364EEDE9C}" type="pres">
      <dgm:prSet presAssocID="{F74DED38-A502-4469-825B-B2FE69D21309}" presName="srcNode" presStyleLbl="node1" presStyleIdx="0" presStyleCnt="7"/>
      <dgm:spPr/>
    </dgm:pt>
    <dgm:pt modelId="{A3477DE4-C1F3-47DC-83A0-EB0A8C8DCE23}" type="pres">
      <dgm:prSet presAssocID="{F74DED38-A502-4469-825B-B2FE69D21309}" presName="conn" presStyleLbl="parChTrans1D2" presStyleIdx="0" presStyleCnt="1"/>
      <dgm:spPr/>
    </dgm:pt>
    <dgm:pt modelId="{D9413B3A-7909-4F90-90D5-BC691D26A353}" type="pres">
      <dgm:prSet presAssocID="{F74DED38-A502-4469-825B-B2FE69D21309}" presName="extraNode" presStyleLbl="node1" presStyleIdx="0" presStyleCnt="7"/>
      <dgm:spPr/>
    </dgm:pt>
    <dgm:pt modelId="{8CB13A46-5259-4545-B040-EDAC1722D11F}" type="pres">
      <dgm:prSet presAssocID="{F74DED38-A502-4469-825B-B2FE69D21309}" presName="dstNode" presStyleLbl="node1" presStyleIdx="0" presStyleCnt="7"/>
      <dgm:spPr/>
    </dgm:pt>
    <dgm:pt modelId="{0FF43AB5-0578-4A2D-8F7D-51FBBA2EB575}" type="pres">
      <dgm:prSet presAssocID="{161D5DCD-B8BA-4F39-8585-2357E7D31F8F}" presName="text_1" presStyleLbl="node1" presStyleIdx="0" presStyleCnt="7">
        <dgm:presLayoutVars>
          <dgm:bulletEnabled val="1"/>
        </dgm:presLayoutVars>
      </dgm:prSet>
      <dgm:spPr/>
    </dgm:pt>
    <dgm:pt modelId="{C29A17FD-4AF7-4AAC-A505-CE8D301E08B5}" type="pres">
      <dgm:prSet presAssocID="{161D5DCD-B8BA-4F39-8585-2357E7D31F8F}" presName="accent_1" presStyleCnt="0"/>
      <dgm:spPr/>
    </dgm:pt>
    <dgm:pt modelId="{CC962020-15B8-44B4-A4ED-F39C1666D1C9}" type="pres">
      <dgm:prSet presAssocID="{161D5DCD-B8BA-4F39-8585-2357E7D31F8F}" presName="accentRepeatNode" presStyleLbl="solidFgAcc1" presStyleIdx="0" presStyleCnt="7"/>
      <dgm:spPr>
        <a:xfrm>
          <a:off x="72339" y="184776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0EC15F-7F6D-4E71-BDCC-AA00F98D9D20}" type="pres">
      <dgm:prSet presAssocID="{43186679-6EED-4207-A7FB-3AB38581CEB7}" presName="text_2" presStyleLbl="node1" presStyleIdx="1" presStyleCnt="7">
        <dgm:presLayoutVars>
          <dgm:bulletEnabled val="1"/>
        </dgm:presLayoutVars>
      </dgm:prSet>
      <dgm:spPr/>
    </dgm:pt>
    <dgm:pt modelId="{6AAF83E3-2FC8-44F9-9DAE-F01F8E886253}" type="pres">
      <dgm:prSet presAssocID="{43186679-6EED-4207-A7FB-3AB38581CEB7}" presName="accent_2" presStyleCnt="0"/>
      <dgm:spPr/>
    </dgm:pt>
    <dgm:pt modelId="{94B8BDAD-C814-4E06-8E38-15194A322375}" type="pres">
      <dgm:prSet presAssocID="{43186679-6EED-4207-A7FB-3AB38581CEB7}" presName="accentRepeatNode" presStyleLbl="solidFgAcc1" presStyleIdx="1" presStyleCnt="7"/>
      <dgm:spPr>
        <a:xfrm>
          <a:off x="518295" y="923882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8680502-6AA9-4222-A5A9-EB833CA435D3}" type="pres">
      <dgm:prSet presAssocID="{FDB90B0D-DB3E-4D18-97EC-5DA534E40EAA}" presName="text_3" presStyleLbl="node1" presStyleIdx="2" presStyleCnt="7">
        <dgm:presLayoutVars>
          <dgm:bulletEnabled val="1"/>
        </dgm:presLayoutVars>
      </dgm:prSet>
      <dgm:spPr/>
    </dgm:pt>
    <dgm:pt modelId="{5D09120D-0F97-469C-B76D-F4C62B9592C9}" type="pres">
      <dgm:prSet presAssocID="{FDB90B0D-DB3E-4D18-97EC-5DA534E40EAA}" presName="accent_3" presStyleCnt="0"/>
      <dgm:spPr/>
    </dgm:pt>
    <dgm:pt modelId="{DC6617F0-534B-4C56-B9E7-B36FD3FB5371}" type="pres">
      <dgm:prSet presAssocID="{FDB90B0D-DB3E-4D18-97EC-5DA534E40EAA}" presName="accentRepeatNode" presStyleLbl="solidFgAcc1" presStyleIdx="2" presStyleCnt="7"/>
      <dgm:spPr>
        <a:xfrm>
          <a:off x="762677" y="1662447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219B180-0315-49AD-81AE-67F863E1786D}" type="pres">
      <dgm:prSet presAssocID="{5A0AEBA3-4FBF-4E82-A247-1BF45B80ED33}" presName="text_4" presStyleLbl="node1" presStyleIdx="3" presStyleCnt="7">
        <dgm:presLayoutVars>
          <dgm:bulletEnabled val="1"/>
        </dgm:presLayoutVars>
      </dgm:prSet>
      <dgm:spPr/>
    </dgm:pt>
    <dgm:pt modelId="{36C3CF6C-533A-4AD5-BB99-45225735F6F7}" type="pres">
      <dgm:prSet presAssocID="{5A0AEBA3-4FBF-4E82-A247-1BF45B80ED33}" presName="accent_4" presStyleCnt="0"/>
      <dgm:spPr/>
    </dgm:pt>
    <dgm:pt modelId="{DDC86E07-959F-405D-9CEC-5D22FFB65218}" type="pres">
      <dgm:prSet presAssocID="{5A0AEBA3-4FBF-4E82-A247-1BF45B80ED33}" presName="accentRepeatNode" presStyleLbl="solidFgAcc1" presStyleIdx="3" presStyleCnt="7"/>
      <dgm:spPr>
        <a:xfrm>
          <a:off x="840706" y="2401553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10DFBCB-60CB-4775-8ACF-F6A917CD4DC3}" type="pres">
      <dgm:prSet presAssocID="{700A150E-7E21-4606-9315-E6722AC7064E}" presName="text_5" presStyleLbl="node1" presStyleIdx="4" presStyleCnt="7">
        <dgm:presLayoutVars>
          <dgm:bulletEnabled val="1"/>
        </dgm:presLayoutVars>
      </dgm:prSet>
      <dgm:spPr/>
    </dgm:pt>
    <dgm:pt modelId="{59C07C17-086D-47EE-9E5A-324B6935166C}" type="pres">
      <dgm:prSet presAssocID="{700A150E-7E21-4606-9315-E6722AC7064E}" presName="accent_5" presStyleCnt="0"/>
      <dgm:spPr/>
    </dgm:pt>
    <dgm:pt modelId="{FA907CB7-4EBB-4906-8BD1-B872D53FCDD7}" type="pres">
      <dgm:prSet presAssocID="{700A150E-7E21-4606-9315-E6722AC7064E}" presName="accentRepeatNode" presStyleLbl="solidFgAcc1" presStyleIdx="4" presStyleCnt="7"/>
      <dgm:spPr>
        <a:xfrm>
          <a:off x="762677" y="3140659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71EE276-1050-4F0D-81E1-099312497B80}" type="pres">
      <dgm:prSet presAssocID="{DC41AE21-C72F-4959-B517-535B57B3B46B}" presName="text_6" presStyleLbl="node1" presStyleIdx="5" presStyleCnt="7">
        <dgm:presLayoutVars>
          <dgm:bulletEnabled val="1"/>
        </dgm:presLayoutVars>
      </dgm:prSet>
      <dgm:spPr/>
    </dgm:pt>
    <dgm:pt modelId="{A4142C5B-EE00-40E3-9ACD-39B528618FB1}" type="pres">
      <dgm:prSet presAssocID="{DC41AE21-C72F-4959-B517-535B57B3B46B}" presName="accent_6" presStyleCnt="0"/>
      <dgm:spPr/>
    </dgm:pt>
    <dgm:pt modelId="{398BD1B9-D004-40A7-9FB7-271E394F7316}" type="pres">
      <dgm:prSet presAssocID="{DC41AE21-C72F-4959-B517-535B57B3B46B}" presName="accentRepeatNode" presStyleLbl="solidFgAcc1" presStyleIdx="5" presStyleCnt="7"/>
      <dgm:spPr>
        <a:xfrm>
          <a:off x="518295" y="3879223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C1881B9-C00D-4DC5-B0A3-24465D3DD070}" type="pres">
      <dgm:prSet presAssocID="{D5452CCA-A54B-414C-B26A-FEA1568D0421}" presName="text_7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69A2431-560D-45F6-B4C7-9BCF22E79F14}" type="pres">
      <dgm:prSet presAssocID="{D5452CCA-A54B-414C-B26A-FEA1568D0421}" presName="accent_7" presStyleCnt="0"/>
      <dgm:spPr/>
    </dgm:pt>
    <dgm:pt modelId="{8FCD72F5-A78C-4D1E-A966-AE2B38B5D0A1}" type="pres">
      <dgm:prSet presAssocID="{D5452CCA-A54B-414C-B26A-FEA1568D0421}" presName="accentRepeatNode" presStyleLbl="solidFgAcc1" presStyleIdx="6" presStyleCnt="7"/>
      <dgm:spPr/>
    </dgm:pt>
  </dgm:ptLst>
  <dgm:cxnLst>
    <dgm:cxn modelId="{6A7B2503-F0FD-4D49-9749-28AC00BF49D5}" type="presOf" srcId="{43186679-6EED-4207-A7FB-3AB38581CEB7}" destId="{E20EC15F-7F6D-4E71-BDCC-AA00F98D9D20}" srcOrd="0" destOrd="0" presId="urn:microsoft.com/office/officeart/2008/layout/VerticalCurvedList"/>
    <dgm:cxn modelId="{6250C20A-C078-44F4-8D44-8BCDE5A0F89B}" srcId="{F74DED38-A502-4469-825B-B2FE69D21309}" destId="{DC41AE21-C72F-4959-B517-535B57B3B46B}" srcOrd="5" destOrd="0" parTransId="{5AAB37B0-C735-43EF-A77F-7063E0520663}" sibTransId="{228F4BA0-8DBF-44ED-B0F1-C367F2BD5EE0}"/>
    <dgm:cxn modelId="{F5A0EB12-C416-4B52-8E03-CB9F2FA68601}" type="presOf" srcId="{DC41AE21-C72F-4959-B517-535B57B3B46B}" destId="{571EE276-1050-4F0D-81E1-099312497B80}" srcOrd="0" destOrd="0" presId="urn:microsoft.com/office/officeart/2008/layout/VerticalCurvedList"/>
    <dgm:cxn modelId="{CA214219-CC9C-4C0B-8014-6C9B5FDDA201}" srcId="{F74DED38-A502-4469-825B-B2FE69D21309}" destId="{5A0AEBA3-4FBF-4E82-A247-1BF45B80ED33}" srcOrd="3" destOrd="0" parTransId="{2B6CC18D-89D9-4392-A16F-6164E38F1B00}" sibTransId="{3BD9FFD8-9B32-4611-B1FE-5588BAB67134}"/>
    <dgm:cxn modelId="{0B3FC319-22F5-4298-878B-5A6A578F7197}" type="presOf" srcId="{F74DED38-A502-4469-825B-B2FE69D21309}" destId="{F7DA5963-403D-486E-B9ED-254A9E860C6B}" srcOrd="0" destOrd="0" presId="urn:microsoft.com/office/officeart/2008/layout/VerticalCurvedList"/>
    <dgm:cxn modelId="{52478333-FCBA-43EC-A06E-DDE07ECB9C3D}" type="presOf" srcId="{D5452CCA-A54B-414C-B26A-FEA1568D0421}" destId="{EC1881B9-C00D-4DC5-B0A3-24465D3DD070}" srcOrd="0" destOrd="0" presId="urn:microsoft.com/office/officeart/2008/layout/VerticalCurvedList"/>
    <dgm:cxn modelId="{923DCB71-3B47-4E75-857E-3D53F91B276D}" srcId="{F74DED38-A502-4469-825B-B2FE69D21309}" destId="{FDB90B0D-DB3E-4D18-97EC-5DA534E40EAA}" srcOrd="2" destOrd="0" parTransId="{3C759308-D804-4637-BD49-27EAC40B2B89}" sibTransId="{D85A5557-D248-4E7E-937C-8BC007AC07C7}"/>
    <dgm:cxn modelId="{B9377B79-86BC-43F9-AC57-455BB3A009AB}" type="presOf" srcId="{FDB90B0D-DB3E-4D18-97EC-5DA534E40EAA}" destId="{38680502-6AA9-4222-A5A9-EB833CA435D3}" srcOrd="0" destOrd="0" presId="urn:microsoft.com/office/officeart/2008/layout/VerticalCurvedList"/>
    <dgm:cxn modelId="{6362E1AE-D83F-4333-9EE0-9E7C3B47B07B}" srcId="{F74DED38-A502-4469-825B-B2FE69D21309}" destId="{43186679-6EED-4207-A7FB-3AB38581CEB7}" srcOrd="1" destOrd="0" parTransId="{BD43E390-6BC7-4E3E-A7BA-8927D2687789}" sibTransId="{A85220A8-D9AA-418F-B638-EE6D84AC0EBF}"/>
    <dgm:cxn modelId="{BD9202B3-3B02-4DD1-97C3-E64D94875FDD}" type="presOf" srcId="{700A150E-7E21-4606-9315-E6722AC7064E}" destId="{F10DFBCB-60CB-4775-8ACF-F6A917CD4DC3}" srcOrd="0" destOrd="0" presId="urn:microsoft.com/office/officeart/2008/layout/VerticalCurvedList"/>
    <dgm:cxn modelId="{69F665C7-53D7-4A1F-A146-4B98D6771C69}" type="presOf" srcId="{5A0AEBA3-4FBF-4E82-A247-1BF45B80ED33}" destId="{1219B180-0315-49AD-81AE-67F863E1786D}" srcOrd="0" destOrd="0" presId="urn:microsoft.com/office/officeart/2008/layout/VerticalCurvedList"/>
    <dgm:cxn modelId="{01BB9ECA-C215-44FF-8675-E5F2B5A24780}" srcId="{F74DED38-A502-4469-825B-B2FE69D21309}" destId="{D5452CCA-A54B-414C-B26A-FEA1568D0421}" srcOrd="6" destOrd="0" parTransId="{9BF86900-9EA7-427F-8DBB-052272ED565F}" sibTransId="{952A6345-16E8-4E78-BEFB-503A5A6A7DA2}"/>
    <dgm:cxn modelId="{81F25ECB-71C2-4E6B-85E6-DB7CA99F36DA}" type="presOf" srcId="{72EAE0DB-2063-4B01-AD51-1D4F373C5171}" destId="{A3477DE4-C1F3-47DC-83A0-EB0A8C8DCE23}" srcOrd="0" destOrd="0" presId="urn:microsoft.com/office/officeart/2008/layout/VerticalCurvedList"/>
    <dgm:cxn modelId="{266F0CD5-214D-42AB-B3CE-2CF197E0FFC3}" type="presOf" srcId="{161D5DCD-B8BA-4F39-8585-2357E7D31F8F}" destId="{0FF43AB5-0578-4A2D-8F7D-51FBBA2EB575}" srcOrd="0" destOrd="0" presId="urn:microsoft.com/office/officeart/2008/layout/VerticalCurvedList"/>
    <dgm:cxn modelId="{F2E435E4-409F-47FC-BF14-61D937FFD1CD}" srcId="{F74DED38-A502-4469-825B-B2FE69D21309}" destId="{161D5DCD-B8BA-4F39-8585-2357E7D31F8F}" srcOrd="0" destOrd="0" parTransId="{4229DCF2-F008-414B-B718-E0B973BDE644}" sibTransId="{72EAE0DB-2063-4B01-AD51-1D4F373C5171}"/>
    <dgm:cxn modelId="{8AE80EF4-E136-481A-A762-60325FCC51EA}" srcId="{F74DED38-A502-4469-825B-B2FE69D21309}" destId="{700A150E-7E21-4606-9315-E6722AC7064E}" srcOrd="4" destOrd="0" parTransId="{82C9223C-D8A0-477E-8992-9E50F80D7CF2}" sibTransId="{6CB3A725-12AD-4367-BDB3-E06B12CC191B}"/>
    <dgm:cxn modelId="{FC76BE25-9EEB-4125-80FC-6F500B7C8C98}" type="presParOf" srcId="{F7DA5963-403D-486E-B9ED-254A9E860C6B}" destId="{A2E7F3F8-2CEB-49C3-A4BC-E7D335999A47}" srcOrd="0" destOrd="0" presId="urn:microsoft.com/office/officeart/2008/layout/VerticalCurvedList"/>
    <dgm:cxn modelId="{ACDACACA-27C0-4E02-8F36-86BB1031142B}" type="presParOf" srcId="{A2E7F3F8-2CEB-49C3-A4BC-E7D335999A47}" destId="{4C01362F-B797-4ED6-9905-8439149259AA}" srcOrd="0" destOrd="0" presId="urn:microsoft.com/office/officeart/2008/layout/VerticalCurvedList"/>
    <dgm:cxn modelId="{50EECC60-2E1D-49C0-9984-AE173BA23C1F}" type="presParOf" srcId="{4C01362F-B797-4ED6-9905-8439149259AA}" destId="{F5A0D4BB-4E0C-4E67-BF5E-556364EEDE9C}" srcOrd="0" destOrd="0" presId="urn:microsoft.com/office/officeart/2008/layout/VerticalCurvedList"/>
    <dgm:cxn modelId="{FE204646-8416-42E6-89DA-F8D8FC8BB2E5}" type="presParOf" srcId="{4C01362F-B797-4ED6-9905-8439149259AA}" destId="{A3477DE4-C1F3-47DC-83A0-EB0A8C8DCE23}" srcOrd="1" destOrd="0" presId="urn:microsoft.com/office/officeart/2008/layout/VerticalCurvedList"/>
    <dgm:cxn modelId="{C0BAC5BD-6E4B-469B-B7A9-EDB0564E24B3}" type="presParOf" srcId="{4C01362F-B797-4ED6-9905-8439149259AA}" destId="{D9413B3A-7909-4F90-90D5-BC691D26A353}" srcOrd="2" destOrd="0" presId="urn:microsoft.com/office/officeart/2008/layout/VerticalCurvedList"/>
    <dgm:cxn modelId="{A4C6CE2D-E21E-4427-AC5A-F5562A49B0D9}" type="presParOf" srcId="{4C01362F-B797-4ED6-9905-8439149259AA}" destId="{8CB13A46-5259-4545-B040-EDAC1722D11F}" srcOrd="3" destOrd="0" presId="urn:microsoft.com/office/officeart/2008/layout/VerticalCurvedList"/>
    <dgm:cxn modelId="{5DF96C15-9158-4994-9294-21CAD00E92CB}" type="presParOf" srcId="{A2E7F3F8-2CEB-49C3-A4BC-E7D335999A47}" destId="{0FF43AB5-0578-4A2D-8F7D-51FBBA2EB575}" srcOrd="1" destOrd="0" presId="urn:microsoft.com/office/officeart/2008/layout/VerticalCurvedList"/>
    <dgm:cxn modelId="{58489677-5BB6-472F-8E0D-5445CAAE0EE2}" type="presParOf" srcId="{A2E7F3F8-2CEB-49C3-A4BC-E7D335999A47}" destId="{C29A17FD-4AF7-4AAC-A505-CE8D301E08B5}" srcOrd="2" destOrd="0" presId="urn:microsoft.com/office/officeart/2008/layout/VerticalCurvedList"/>
    <dgm:cxn modelId="{A70DE1BA-249C-4B22-A0FE-FF14744579AB}" type="presParOf" srcId="{C29A17FD-4AF7-4AAC-A505-CE8D301E08B5}" destId="{CC962020-15B8-44B4-A4ED-F39C1666D1C9}" srcOrd="0" destOrd="0" presId="urn:microsoft.com/office/officeart/2008/layout/VerticalCurvedList"/>
    <dgm:cxn modelId="{89B87BDF-A608-4612-B16B-DFAE6B5A9A93}" type="presParOf" srcId="{A2E7F3F8-2CEB-49C3-A4BC-E7D335999A47}" destId="{E20EC15F-7F6D-4E71-BDCC-AA00F98D9D20}" srcOrd="3" destOrd="0" presId="urn:microsoft.com/office/officeart/2008/layout/VerticalCurvedList"/>
    <dgm:cxn modelId="{C3F16AFA-2F84-4A49-AB2D-54CAAF3FB45C}" type="presParOf" srcId="{A2E7F3F8-2CEB-49C3-A4BC-E7D335999A47}" destId="{6AAF83E3-2FC8-44F9-9DAE-F01F8E886253}" srcOrd="4" destOrd="0" presId="urn:microsoft.com/office/officeart/2008/layout/VerticalCurvedList"/>
    <dgm:cxn modelId="{9479E3B3-D112-4BE2-8AD2-47B32769A796}" type="presParOf" srcId="{6AAF83E3-2FC8-44F9-9DAE-F01F8E886253}" destId="{94B8BDAD-C814-4E06-8E38-15194A322375}" srcOrd="0" destOrd="0" presId="urn:microsoft.com/office/officeart/2008/layout/VerticalCurvedList"/>
    <dgm:cxn modelId="{8AA8FC7D-7FBA-4C25-B6E1-64282D762814}" type="presParOf" srcId="{A2E7F3F8-2CEB-49C3-A4BC-E7D335999A47}" destId="{38680502-6AA9-4222-A5A9-EB833CA435D3}" srcOrd="5" destOrd="0" presId="urn:microsoft.com/office/officeart/2008/layout/VerticalCurvedList"/>
    <dgm:cxn modelId="{48692F24-2660-4385-BE85-ECA0DB964432}" type="presParOf" srcId="{A2E7F3F8-2CEB-49C3-A4BC-E7D335999A47}" destId="{5D09120D-0F97-469C-B76D-F4C62B9592C9}" srcOrd="6" destOrd="0" presId="urn:microsoft.com/office/officeart/2008/layout/VerticalCurvedList"/>
    <dgm:cxn modelId="{EF5B4BAF-5E8C-4288-A20E-F12A4F4A44B8}" type="presParOf" srcId="{5D09120D-0F97-469C-B76D-F4C62B9592C9}" destId="{DC6617F0-534B-4C56-B9E7-B36FD3FB5371}" srcOrd="0" destOrd="0" presId="urn:microsoft.com/office/officeart/2008/layout/VerticalCurvedList"/>
    <dgm:cxn modelId="{764B4BBC-823E-4CE9-9065-DC01E38F81E9}" type="presParOf" srcId="{A2E7F3F8-2CEB-49C3-A4BC-E7D335999A47}" destId="{1219B180-0315-49AD-81AE-67F863E1786D}" srcOrd="7" destOrd="0" presId="urn:microsoft.com/office/officeart/2008/layout/VerticalCurvedList"/>
    <dgm:cxn modelId="{CBF8D73A-ACF2-4B64-906F-F27089DDC8BD}" type="presParOf" srcId="{A2E7F3F8-2CEB-49C3-A4BC-E7D335999A47}" destId="{36C3CF6C-533A-4AD5-BB99-45225735F6F7}" srcOrd="8" destOrd="0" presId="urn:microsoft.com/office/officeart/2008/layout/VerticalCurvedList"/>
    <dgm:cxn modelId="{2EB795C9-633A-4426-9D6D-92D7219403A0}" type="presParOf" srcId="{36C3CF6C-533A-4AD5-BB99-45225735F6F7}" destId="{DDC86E07-959F-405D-9CEC-5D22FFB65218}" srcOrd="0" destOrd="0" presId="urn:microsoft.com/office/officeart/2008/layout/VerticalCurvedList"/>
    <dgm:cxn modelId="{4A15BFDD-D551-4E04-9955-B8286B3C8010}" type="presParOf" srcId="{A2E7F3F8-2CEB-49C3-A4BC-E7D335999A47}" destId="{F10DFBCB-60CB-4775-8ACF-F6A917CD4DC3}" srcOrd="9" destOrd="0" presId="urn:microsoft.com/office/officeart/2008/layout/VerticalCurvedList"/>
    <dgm:cxn modelId="{AD5A6959-2D1B-4AD4-B854-B86B19272863}" type="presParOf" srcId="{A2E7F3F8-2CEB-49C3-A4BC-E7D335999A47}" destId="{59C07C17-086D-47EE-9E5A-324B6935166C}" srcOrd="10" destOrd="0" presId="urn:microsoft.com/office/officeart/2008/layout/VerticalCurvedList"/>
    <dgm:cxn modelId="{93569C8F-F7C9-493C-B2EC-B8989C2427C1}" type="presParOf" srcId="{59C07C17-086D-47EE-9E5A-324B6935166C}" destId="{FA907CB7-4EBB-4906-8BD1-B872D53FCDD7}" srcOrd="0" destOrd="0" presId="urn:microsoft.com/office/officeart/2008/layout/VerticalCurvedList"/>
    <dgm:cxn modelId="{D838A352-4EE8-4B66-A213-98007EF3EFCA}" type="presParOf" srcId="{A2E7F3F8-2CEB-49C3-A4BC-E7D335999A47}" destId="{571EE276-1050-4F0D-81E1-099312497B80}" srcOrd="11" destOrd="0" presId="urn:microsoft.com/office/officeart/2008/layout/VerticalCurvedList"/>
    <dgm:cxn modelId="{BC27BED9-C207-4FB6-BC00-8ACBBC03EF86}" type="presParOf" srcId="{A2E7F3F8-2CEB-49C3-A4BC-E7D335999A47}" destId="{A4142C5B-EE00-40E3-9ACD-39B528618FB1}" srcOrd="12" destOrd="0" presId="urn:microsoft.com/office/officeart/2008/layout/VerticalCurvedList"/>
    <dgm:cxn modelId="{2F866496-576D-446B-B282-52512FB90DBF}" type="presParOf" srcId="{A4142C5B-EE00-40E3-9ACD-39B528618FB1}" destId="{398BD1B9-D004-40A7-9FB7-271E394F7316}" srcOrd="0" destOrd="0" presId="urn:microsoft.com/office/officeart/2008/layout/VerticalCurvedList"/>
    <dgm:cxn modelId="{6868DAF0-2CE4-4515-8F73-B95331BD7476}" type="presParOf" srcId="{A2E7F3F8-2CEB-49C3-A4BC-E7D335999A47}" destId="{EC1881B9-C00D-4DC5-B0A3-24465D3DD070}" srcOrd="13" destOrd="0" presId="urn:microsoft.com/office/officeart/2008/layout/VerticalCurvedList"/>
    <dgm:cxn modelId="{A3735A18-FC81-413F-8317-C4BE6EC9BE40}" type="presParOf" srcId="{A2E7F3F8-2CEB-49C3-A4BC-E7D335999A47}" destId="{169A2431-560D-45F6-B4C7-9BCF22E79F14}" srcOrd="14" destOrd="0" presId="urn:microsoft.com/office/officeart/2008/layout/VerticalCurvedList"/>
    <dgm:cxn modelId="{1C087AFF-7F05-4BDB-B08F-C2D6B5B547B7}" type="presParOf" srcId="{169A2431-560D-45F6-B4C7-9BCF22E79F14}" destId="{8FCD72F5-A78C-4D1E-A966-AE2B38B5D0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DED38-A502-4469-825B-B2FE69D213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DB90B0D-DB3E-4D18-97EC-5DA534E40EAA}">
      <dgm:prSet phldrT="[Text]"/>
      <dgm:spPr>
        <a:xfrm>
          <a:off x="1070457" y="1724003"/>
          <a:ext cx="6985203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Central Universities</a:t>
          </a:r>
        </a:p>
      </dgm:t>
    </dgm:pt>
    <dgm:pt modelId="{3C759308-D804-4637-BD49-27EAC40B2B89}" type="parTrans" cxnId="{923DCB71-3B47-4E75-857E-3D53F91B276D}">
      <dgm:prSet/>
      <dgm:spPr/>
      <dgm:t>
        <a:bodyPr/>
        <a:lstStyle/>
        <a:p>
          <a:endParaRPr lang="en-IN"/>
        </a:p>
      </dgm:t>
    </dgm:pt>
    <dgm:pt modelId="{D85A5557-D248-4E7E-937C-8BC007AC07C7}" type="sibTrans" cxnId="{923DCB71-3B47-4E75-857E-3D53F91B276D}">
      <dgm:prSet/>
      <dgm:spPr/>
      <dgm:t>
        <a:bodyPr/>
        <a:lstStyle/>
        <a:p>
          <a:endParaRPr lang="en-IN"/>
        </a:p>
      </dgm:t>
    </dgm:pt>
    <dgm:pt modelId="{700A150E-7E21-4606-9315-E6722AC7064E}">
      <dgm:prSet phldrT="[Text]"/>
      <dgm:spPr>
        <a:xfrm>
          <a:off x="1070457" y="3202215"/>
          <a:ext cx="6985203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Private Universities</a:t>
          </a:r>
        </a:p>
      </dgm:t>
    </dgm:pt>
    <dgm:pt modelId="{82C9223C-D8A0-477E-8992-9E50F80D7CF2}" type="parTrans" cxnId="{8AE80EF4-E136-481A-A762-60325FCC51EA}">
      <dgm:prSet/>
      <dgm:spPr/>
      <dgm:t>
        <a:bodyPr/>
        <a:lstStyle/>
        <a:p>
          <a:endParaRPr lang="en-IN"/>
        </a:p>
      </dgm:t>
    </dgm:pt>
    <dgm:pt modelId="{6CB3A725-12AD-4367-BDB3-E06B12CC191B}" type="sibTrans" cxnId="{8AE80EF4-E136-481A-A762-60325FCC51EA}">
      <dgm:prSet/>
      <dgm:spPr/>
      <dgm:t>
        <a:bodyPr/>
        <a:lstStyle/>
        <a:p>
          <a:endParaRPr lang="en-IN"/>
        </a:p>
      </dgm:t>
    </dgm:pt>
    <dgm:pt modelId="{161D5DCD-B8BA-4F39-8585-2357E7D31F8F}">
      <dgm:prSet/>
      <dgm:spPr>
        <a:xfrm>
          <a:off x="380119" y="246332"/>
          <a:ext cx="7675541" cy="492448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Academic Institutions Registered</a:t>
          </a:r>
        </a:p>
      </dgm:t>
    </dgm:pt>
    <dgm:pt modelId="{4229DCF2-F008-414B-B718-E0B973BDE644}" type="parTrans" cxnId="{F2E435E4-409F-47FC-BF14-61D937FFD1CD}">
      <dgm:prSet/>
      <dgm:spPr/>
      <dgm:t>
        <a:bodyPr/>
        <a:lstStyle/>
        <a:p>
          <a:endParaRPr lang="en-IN"/>
        </a:p>
      </dgm:t>
    </dgm:pt>
    <dgm:pt modelId="{72EAE0DB-2063-4B01-AD51-1D4F373C5171}" type="sibTrans" cxnId="{F2E435E4-409F-47FC-BF14-61D937FFD1CD}">
      <dgm:prSet/>
      <dgm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N"/>
        </a:p>
      </dgm:t>
    </dgm:pt>
    <dgm:pt modelId="{43186679-6EED-4207-A7FB-3AB38581CEB7}">
      <dgm:prSet/>
      <dgm:spPr>
        <a:xfrm>
          <a:off x="826075" y="985438"/>
          <a:ext cx="7229585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Institutions of National Importance</a:t>
          </a:r>
        </a:p>
      </dgm:t>
    </dgm:pt>
    <dgm:pt modelId="{BD43E390-6BC7-4E3E-A7BA-8927D2687789}" type="parTrans" cxnId="{6362E1AE-D83F-4333-9EE0-9E7C3B47B07B}">
      <dgm:prSet/>
      <dgm:spPr/>
      <dgm:t>
        <a:bodyPr/>
        <a:lstStyle/>
        <a:p>
          <a:endParaRPr lang="en-IN"/>
        </a:p>
      </dgm:t>
    </dgm:pt>
    <dgm:pt modelId="{A85220A8-D9AA-418F-B638-EE6D84AC0EBF}" type="sibTrans" cxnId="{6362E1AE-D83F-4333-9EE0-9E7C3B47B07B}">
      <dgm:prSet/>
      <dgm:spPr/>
      <dgm:t>
        <a:bodyPr/>
        <a:lstStyle/>
        <a:p>
          <a:endParaRPr lang="en-IN"/>
        </a:p>
      </dgm:t>
    </dgm:pt>
    <dgm:pt modelId="{DC41AE21-C72F-4959-B517-535B57B3B46B}">
      <dgm:prSet phldrT="[Text]"/>
      <dgm:spPr>
        <a:xfrm>
          <a:off x="826075" y="3940779"/>
          <a:ext cx="7229585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Deemed Universities</a:t>
          </a:r>
        </a:p>
      </dgm:t>
    </dgm:pt>
    <dgm:pt modelId="{5AAB37B0-C735-43EF-A77F-7063E0520663}" type="parTrans" cxnId="{6250C20A-C078-44F4-8D44-8BCDE5A0F89B}">
      <dgm:prSet/>
      <dgm:spPr/>
      <dgm:t>
        <a:bodyPr/>
        <a:lstStyle/>
        <a:p>
          <a:endParaRPr lang="en-IN"/>
        </a:p>
      </dgm:t>
    </dgm:pt>
    <dgm:pt modelId="{228F4BA0-8DBF-44ED-B0F1-C367F2BD5EE0}" type="sibTrans" cxnId="{6250C20A-C078-44F4-8D44-8BCDE5A0F89B}">
      <dgm:prSet/>
      <dgm:spPr/>
      <dgm:t>
        <a:bodyPr/>
        <a:lstStyle/>
        <a:p>
          <a:endParaRPr lang="en-IN"/>
        </a:p>
      </dgm:t>
    </dgm:pt>
    <dgm:pt modelId="{5A0AEBA3-4FBF-4E82-A247-1BF45B80ED33}">
      <dgm:prSet phldrT="[Text]"/>
      <dgm:spPr>
        <a:xfrm>
          <a:off x="1148486" y="2463109"/>
          <a:ext cx="6907174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State Universities</a:t>
          </a:r>
        </a:p>
      </dgm:t>
    </dgm:pt>
    <dgm:pt modelId="{2B6CC18D-89D9-4392-A16F-6164E38F1B00}" type="parTrans" cxnId="{CA214219-CC9C-4C0B-8014-6C9B5FDDA201}">
      <dgm:prSet/>
      <dgm:spPr/>
      <dgm:t>
        <a:bodyPr/>
        <a:lstStyle/>
        <a:p>
          <a:endParaRPr lang="en-IN"/>
        </a:p>
      </dgm:t>
    </dgm:pt>
    <dgm:pt modelId="{3BD9FFD8-9B32-4611-B1FE-5588BAB67134}" type="sibTrans" cxnId="{CA214219-CC9C-4C0B-8014-6C9B5FDDA201}">
      <dgm:prSet/>
      <dgm:spPr/>
      <dgm:t>
        <a:bodyPr/>
        <a:lstStyle/>
        <a:p>
          <a:endParaRPr lang="en-IN"/>
        </a:p>
      </dgm:t>
    </dgm:pt>
    <dgm:pt modelId="{D5452CCA-A54B-414C-B26A-FEA1568D0421}">
      <dgm:prSet phldrT="[Text]"/>
      <dgm:spPr>
        <a:xfrm>
          <a:off x="380119" y="4679885"/>
          <a:ext cx="7675541" cy="492448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Other Academic Institutions including Boards</a:t>
          </a:r>
        </a:p>
      </dgm:t>
    </dgm:pt>
    <dgm:pt modelId="{9BF86900-9EA7-427F-8DBB-052272ED565F}" type="parTrans" cxnId="{01BB9ECA-C215-44FF-8675-E5F2B5A24780}">
      <dgm:prSet/>
      <dgm:spPr/>
      <dgm:t>
        <a:bodyPr/>
        <a:lstStyle/>
        <a:p>
          <a:endParaRPr lang="en-IN"/>
        </a:p>
      </dgm:t>
    </dgm:pt>
    <dgm:pt modelId="{952A6345-16E8-4E78-BEFB-503A5A6A7DA2}" type="sibTrans" cxnId="{01BB9ECA-C215-44FF-8675-E5F2B5A24780}">
      <dgm:prSet/>
      <dgm:spPr/>
      <dgm:t>
        <a:bodyPr/>
        <a:lstStyle/>
        <a:p>
          <a:endParaRPr lang="en-IN"/>
        </a:p>
      </dgm:t>
    </dgm:pt>
    <dgm:pt modelId="{F7DA5963-403D-486E-B9ED-254A9E860C6B}" type="pres">
      <dgm:prSet presAssocID="{F74DED38-A502-4469-825B-B2FE69D21309}" presName="Name0" presStyleCnt="0">
        <dgm:presLayoutVars>
          <dgm:chMax val="7"/>
          <dgm:chPref val="7"/>
          <dgm:dir val="rev"/>
        </dgm:presLayoutVars>
      </dgm:prSet>
      <dgm:spPr/>
    </dgm:pt>
    <dgm:pt modelId="{A2E7F3F8-2CEB-49C3-A4BC-E7D335999A47}" type="pres">
      <dgm:prSet presAssocID="{F74DED38-A502-4469-825B-B2FE69D21309}" presName="Name1" presStyleCnt="0"/>
      <dgm:spPr/>
    </dgm:pt>
    <dgm:pt modelId="{4C01362F-B797-4ED6-9905-8439149259AA}" type="pres">
      <dgm:prSet presAssocID="{F74DED38-A502-4469-825B-B2FE69D21309}" presName="cycle" presStyleCnt="0"/>
      <dgm:spPr/>
    </dgm:pt>
    <dgm:pt modelId="{F5A0D4BB-4E0C-4E67-BF5E-556364EEDE9C}" type="pres">
      <dgm:prSet presAssocID="{F74DED38-A502-4469-825B-B2FE69D21309}" presName="srcNode" presStyleLbl="node1" presStyleIdx="0" presStyleCnt="7"/>
      <dgm:spPr/>
    </dgm:pt>
    <dgm:pt modelId="{A3477DE4-C1F3-47DC-83A0-EB0A8C8DCE23}" type="pres">
      <dgm:prSet presAssocID="{F74DED38-A502-4469-825B-B2FE69D21309}" presName="conn" presStyleLbl="parChTrans1D2" presStyleIdx="0" presStyleCnt="1" custAng="10800000" custLinFactNeighborX="564" custLinFactNeighborY="33"/>
      <dgm:spPr/>
    </dgm:pt>
    <dgm:pt modelId="{D9413B3A-7909-4F90-90D5-BC691D26A353}" type="pres">
      <dgm:prSet presAssocID="{F74DED38-A502-4469-825B-B2FE69D21309}" presName="extraNode" presStyleLbl="node1" presStyleIdx="0" presStyleCnt="7"/>
      <dgm:spPr/>
    </dgm:pt>
    <dgm:pt modelId="{8CB13A46-5259-4545-B040-EDAC1722D11F}" type="pres">
      <dgm:prSet presAssocID="{F74DED38-A502-4469-825B-B2FE69D21309}" presName="dstNode" presStyleLbl="node1" presStyleIdx="0" presStyleCnt="7"/>
      <dgm:spPr/>
    </dgm:pt>
    <dgm:pt modelId="{0FF43AB5-0578-4A2D-8F7D-51FBBA2EB575}" type="pres">
      <dgm:prSet presAssocID="{161D5DCD-B8BA-4F39-8585-2357E7D31F8F}" presName="text_1" presStyleLbl="node1" presStyleIdx="0" presStyleCnt="7">
        <dgm:presLayoutVars>
          <dgm:bulletEnabled val="1"/>
        </dgm:presLayoutVars>
      </dgm:prSet>
      <dgm:spPr/>
    </dgm:pt>
    <dgm:pt modelId="{C29A17FD-4AF7-4AAC-A505-CE8D301E08B5}" type="pres">
      <dgm:prSet presAssocID="{161D5DCD-B8BA-4F39-8585-2357E7D31F8F}" presName="accent_1" presStyleCnt="0"/>
      <dgm:spPr/>
    </dgm:pt>
    <dgm:pt modelId="{CC962020-15B8-44B4-A4ED-F39C1666D1C9}" type="pres">
      <dgm:prSet presAssocID="{161D5DCD-B8BA-4F39-8585-2357E7D31F8F}" presName="accentRepeatNode" presStyleLbl="solidFgAcc1" presStyleIdx="0" presStyleCnt="7"/>
      <dgm:spPr>
        <a:xfrm>
          <a:off x="72339" y="184776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0EC15F-7F6D-4E71-BDCC-AA00F98D9D20}" type="pres">
      <dgm:prSet presAssocID="{43186679-6EED-4207-A7FB-3AB38581CEB7}" presName="text_2" presStyleLbl="node1" presStyleIdx="1" presStyleCnt="7">
        <dgm:presLayoutVars>
          <dgm:bulletEnabled val="1"/>
        </dgm:presLayoutVars>
      </dgm:prSet>
      <dgm:spPr/>
    </dgm:pt>
    <dgm:pt modelId="{6AAF83E3-2FC8-44F9-9DAE-F01F8E886253}" type="pres">
      <dgm:prSet presAssocID="{43186679-6EED-4207-A7FB-3AB38581CEB7}" presName="accent_2" presStyleCnt="0"/>
      <dgm:spPr/>
    </dgm:pt>
    <dgm:pt modelId="{94B8BDAD-C814-4E06-8E38-15194A322375}" type="pres">
      <dgm:prSet presAssocID="{43186679-6EED-4207-A7FB-3AB38581CEB7}" presName="accentRepeatNode" presStyleLbl="solidFgAcc1" presStyleIdx="1" presStyleCnt="7"/>
      <dgm:spPr>
        <a:xfrm>
          <a:off x="518295" y="923882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8680502-6AA9-4222-A5A9-EB833CA435D3}" type="pres">
      <dgm:prSet presAssocID="{FDB90B0D-DB3E-4D18-97EC-5DA534E40EAA}" presName="text_3" presStyleLbl="node1" presStyleIdx="2" presStyleCnt="7">
        <dgm:presLayoutVars>
          <dgm:bulletEnabled val="1"/>
        </dgm:presLayoutVars>
      </dgm:prSet>
      <dgm:spPr/>
    </dgm:pt>
    <dgm:pt modelId="{5D09120D-0F97-469C-B76D-F4C62B9592C9}" type="pres">
      <dgm:prSet presAssocID="{FDB90B0D-DB3E-4D18-97EC-5DA534E40EAA}" presName="accent_3" presStyleCnt="0"/>
      <dgm:spPr/>
    </dgm:pt>
    <dgm:pt modelId="{DC6617F0-534B-4C56-B9E7-B36FD3FB5371}" type="pres">
      <dgm:prSet presAssocID="{FDB90B0D-DB3E-4D18-97EC-5DA534E40EAA}" presName="accentRepeatNode" presStyleLbl="solidFgAcc1" presStyleIdx="2" presStyleCnt="7"/>
      <dgm:spPr>
        <a:xfrm>
          <a:off x="762677" y="1662447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219B180-0315-49AD-81AE-67F863E1786D}" type="pres">
      <dgm:prSet presAssocID="{5A0AEBA3-4FBF-4E82-A247-1BF45B80ED33}" presName="text_4" presStyleLbl="node1" presStyleIdx="3" presStyleCnt="7">
        <dgm:presLayoutVars>
          <dgm:bulletEnabled val="1"/>
        </dgm:presLayoutVars>
      </dgm:prSet>
      <dgm:spPr/>
    </dgm:pt>
    <dgm:pt modelId="{36C3CF6C-533A-4AD5-BB99-45225735F6F7}" type="pres">
      <dgm:prSet presAssocID="{5A0AEBA3-4FBF-4E82-A247-1BF45B80ED33}" presName="accent_4" presStyleCnt="0"/>
      <dgm:spPr/>
    </dgm:pt>
    <dgm:pt modelId="{DDC86E07-959F-405D-9CEC-5D22FFB65218}" type="pres">
      <dgm:prSet presAssocID="{5A0AEBA3-4FBF-4E82-A247-1BF45B80ED33}" presName="accentRepeatNode" presStyleLbl="solidFgAcc1" presStyleIdx="3" presStyleCnt="7"/>
      <dgm:spPr>
        <a:xfrm>
          <a:off x="840706" y="2401553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10DFBCB-60CB-4775-8ACF-F6A917CD4DC3}" type="pres">
      <dgm:prSet presAssocID="{700A150E-7E21-4606-9315-E6722AC7064E}" presName="text_5" presStyleLbl="node1" presStyleIdx="4" presStyleCnt="7">
        <dgm:presLayoutVars>
          <dgm:bulletEnabled val="1"/>
        </dgm:presLayoutVars>
      </dgm:prSet>
      <dgm:spPr/>
    </dgm:pt>
    <dgm:pt modelId="{59C07C17-086D-47EE-9E5A-324B6935166C}" type="pres">
      <dgm:prSet presAssocID="{700A150E-7E21-4606-9315-E6722AC7064E}" presName="accent_5" presStyleCnt="0"/>
      <dgm:spPr/>
    </dgm:pt>
    <dgm:pt modelId="{FA907CB7-4EBB-4906-8BD1-B872D53FCDD7}" type="pres">
      <dgm:prSet presAssocID="{700A150E-7E21-4606-9315-E6722AC7064E}" presName="accentRepeatNode" presStyleLbl="solidFgAcc1" presStyleIdx="4" presStyleCnt="7"/>
      <dgm:spPr>
        <a:xfrm>
          <a:off x="762677" y="3140659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71EE276-1050-4F0D-81E1-099312497B80}" type="pres">
      <dgm:prSet presAssocID="{DC41AE21-C72F-4959-B517-535B57B3B46B}" presName="text_6" presStyleLbl="node1" presStyleIdx="5" presStyleCnt="7">
        <dgm:presLayoutVars>
          <dgm:bulletEnabled val="1"/>
        </dgm:presLayoutVars>
      </dgm:prSet>
      <dgm:spPr/>
    </dgm:pt>
    <dgm:pt modelId="{A4142C5B-EE00-40E3-9ACD-39B528618FB1}" type="pres">
      <dgm:prSet presAssocID="{DC41AE21-C72F-4959-B517-535B57B3B46B}" presName="accent_6" presStyleCnt="0"/>
      <dgm:spPr/>
    </dgm:pt>
    <dgm:pt modelId="{398BD1B9-D004-40A7-9FB7-271E394F7316}" type="pres">
      <dgm:prSet presAssocID="{DC41AE21-C72F-4959-B517-535B57B3B46B}" presName="accentRepeatNode" presStyleLbl="solidFgAcc1" presStyleIdx="5" presStyleCnt="7"/>
      <dgm:spPr>
        <a:xfrm>
          <a:off x="518295" y="3879223"/>
          <a:ext cx="615560" cy="6155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C1881B9-C00D-4DC5-B0A3-24465D3DD070}" type="pres">
      <dgm:prSet presAssocID="{D5452CCA-A54B-414C-B26A-FEA1568D0421}" presName="text_7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169A2431-560D-45F6-B4C7-9BCF22E79F14}" type="pres">
      <dgm:prSet presAssocID="{D5452CCA-A54B-414C-B26A-FEA1568D0421}" presName="accent_7" presStyleCnt="0"/>
      <dgm:spPr/>
    </dgm:pt>
    <dgm:pt modelId="{8FCD72F5-A78C-4D1E-A966-AE2B38B5D0A1}" type="pres">
      <dgm:prSet presAssocID="{D5452CCA-A54B-414C-B26A-FEA1568D0421}" presName="accentRepeatNode" presStyleLbl="solidFgAcc1" presStyleIdx="6" presStyleCnt="7"/>
      <dgm:spPr/>
    </dgm:pt>
  </dgm:ptLst>
  <dgm:cxnLst>
    <dgm:cxn modelId="{6A7B2503-F0FD-4D49-9749-28AC00BF49D5}" type="presOf" srcId="{43186679-6EED-4207-A7FB-3AB38581CEB7}" destId="{E20EC15F-7F6D-4E71-BDCC-AA00F98D9D20}" srcOrd="0" destOrd="0" presId="urn:microsoft.com/office/officeart/2008/layout/VerticalCurvedList"/>
    <dgm:cxn modelId="{6250C20A-C078-44F4-8D44-8BCDE5A0F89B}" srcId="{F74DED38-A502-4469-825B-B2FE69D21309}" destId="{DC41AE21-C72F-4959-B517-535B57B3B46B}" srcOrd="5" destOrd="0" parTransId="{5AAB37B0-C735-43EF-A77F-7063E0520663}" sibTransId="{228F4BA0-8DBF-44ED-B0F1-C367F2BD5EE0}"/>
    <dgm:cxn modelId="{F5A0EB12-C416-4B52-8E03-CB9F2FA68601}" type="presOf" srcId="{DC41AE21-C72F-4959-B517-535B57B3B46B}" destId="{571EE276-1050-4F0D-81E1-099312497B80}" srcOrd="0" destOrd="0" presId="urn:microsoft.com/office/officeart/2008/layout/VerticalCurvedList"/>
    <dgm:cxn modelId="{CA214219-CC9C-4C0B-8014-6C9B5FDDA201}" srcId="{F74DED38-A502-4469-825B-B2FE69D21309}" destId="{5A0AEBA3-4FBF-4E82-A247-1BF45B80ED33}" srcOrd="3" destOrd="0" parTransId="{2B6CC18D-89D9-4392-A16F-6164E38F1B00}" sibTransId="{3BD9FFD8-9B32-4611-B1FE-5588BAB67134}"/>
    <dgm:cxn modelId="{0B3FC319-22F5-4298-878B-5A6A578F7197}" type="presOf" srcId="{F74DED38-A502-4469-825B-B2FE69D21309}" destId="{F7DA5963-403D-486E-B9ED-254A9E860C6B}" srcOrd="0" destOrd="0" presId="urn:microsoft.com/office/officeart/2008/layout/VerticalCurvedList"/>
    <dgm:cxn modelId="{52478333-FCBA-43EC-A06E-DDE07ECB9C3D}" type="presOf" srcId="{D5452CCA-A54B-414C-B26A-FEA1568D0421}" destId="{EC1881B9-C00D-4DC5-B0A3-24465D3DD070}" srcOrd="0" destOrd="0" presId="urn:microsoft.com/office/officeart/2008/layout/VerticalCurvedList"/>
    <dgm:cxn modelId="{923DCB71-3B47-4E75-857E-3D53F91B276D}" srcId="{F74DED38-A502-4469-825B-B2FE69D21309}" destId="{FDB90B0D-DB3E-4D18-97EC-5DA534E40EAA}" srcOrd="2" destOrd="0" parTransId="{3C759308-D804-4637-BD49-27EAC40B2B89}" sibTransId="{D85A5557-D248-4E7E-937C-8BC007AC07C7}"/>
    <dgm:cxn modelId="{B9377B79-86BC-43F9-AC57-455BB3A009AB}" type="presOf" srcId="{FDB90B0D-DB3E-4D18-97EC-5DA534E40EAA}" destId="{38680502-6AA9-4222-A5A9-EB833CA435D3}" srcOrd="0" destOrd="0" presId="urn:microsoft.com/office/officeart/2008/layout/VerticalCurvedList"/>
    <dgm:cxn modelId="{6362E1AE-D83F-4333-9EE0-9E7C3B47B07B}" srcId="{F74DED38-A502-4469-825B-B2FE69D21309}" destId="{43186679-6EED-4207-A7FB-3AB38581CEB7}" srcOrd="1" destOrd="0" parTransId="{BD43E390-6BC7-4E3E-A7BA-8927D2687789}" sibTransId="{A85220A8-D9AA-418F-B638-EE6D84AC0EBF}"/>
    <dgm:cxn modelId="{BD9202B3-3B02-4DD1-97C3-E64D94875FDD}" type="presOf" srcId="{700A150E-7E21-4606-9315-E6722AC7064E}" destId="{F10DFBCB-60CB-4775-8ACF-F6A917CD4DC3}" srcOrd="0" destOrd="0" presId="urn:microsoft.com/office/officeart/2008/layout/VerticalCurvedList"/>
    <dgm:cxn modelId="{69F665C7-53D7-4A1F-A146-4B98D6771C69}" type="presOf" srcId="{5A0AEBA3-4FBF-4E82-A247-1BF45B80ED33}" destId="{1219B180-0315-49AD-81AE-67F863E1786D}" srcOrd="0" destOrd="0" presId="urn:microsoft.com/office/officeart/2008/layout/VerticalCurvedList"/>
    <dgm:cxn modelId="{01BB9ECA-C215-44FF-8675-E5F2B5A24780}" srcId="{F74DED38-A502-4469-825B-B2FE69D21309}" destId="{D5452CCA-A54B-414C-B26A-FEA1568D0421}" srcOrd="6" destOrd="0" parTransId="{9BF86900-9EA7-427F-8DBB-052272ED565F}" sibTransId="{952A6345-16E8-4E78-BEFB-503A5A6A7DA2}"/>
    <dgm:cxn modelId="{81F25ECB-71C2-4E6B-85E6-DB7CA99F36DA}" type="presOf" srcId="{72EAE0DB-2063-4B01-AD51-1D4F373C5171}" destId="{A3477DE4-C1F3-47DC-83A0-EB0A8C8DCE23}" srcOrd="0" destOrd="0" presId="urn:microsoft.com/office/officeart/2008/layout/VerticalCurvedList"/>
    <dgm:cxn modelId="{266F0CD5-214D-42AB-B3CE-2CF197E0FFC3}" type="presOf" srcId="{161D5DCD-B8BA-4F39-8585-2357E7D31F8F}" destId="{0FF43AB5-0578-4A2D-8F7D-51FBBA2EB575}" srcOrd="0" destOrd="0" presId="urn:microsoft.com/office/officeart/2008/layout/VerticalCurvedList"/>
    <dgm:cxn modelId="{F2E435E4-409F-47FC-BF14-61D937FFD1CD}" srcId="{F74DED38-A502-4469-825B-B2FE69D21309}" destId="{161D5DCD-B8BA-4F39-8585-2357E7D31F8F}" srcOrd="0" destOrd="0" parTransId="{4229DCF2-F008-414B-B718-E0B973BDE644}" sibTransId="{72EAE0DB-2063-4B01-AD51-1D4F373C5171}"/>
    <dgm:cxn modelId="{8AE80EF4-E136-481A-A762-60325FCC51EA}" srcId="{F74DED38-A502-4469-825B-B2FE69D21309}" destId="{700A150E-7E21-4606-9315-E6722AC7064E}" srcOrd="4" destOrd="0" parTransId="{82C9223C-D8A0-477E-8992-9E50F80D7CF2}" sibTransId="{6CB3A725-12AD-4367-BDB3-E06B12CC191B}"/>
    <dgm:cxn modelId="{FC76BE25-9EEB-4125-80FC-6F500B7C8C98}" type="presParOf" srcId="{F7DA5963-403D-486E-B9ED-254A9E860C6B}" destId="{A2E7F3F8-2CEB-49C3-A4BC-E7D335999A47}" srcOrd="0" destOrd="0" presId="urn:microsoft.com/office/officeart/2008/layout/VerticalCurvedList"/>
    <dgm:cxn modelId="{ACDACACA-27C0-4E02-8F36-86BB1031142B}" type="presParOf" srcId="{A2E7F3F8-2CEB-49C3-A4BC-E7D335999A47}" destId="{4C01362F-B797-4ED6-9905-8439149259AA}" srcOrd="0" destOrd="0" presId="urn:microsoft.com/office/officeart/2008/layout/VerticalCurvedList"/>
    <dgm:cxn modelId="{50EECC60-2E1D-49C0-9984-AE173BA23C1F}" type="presParOf" srcId="{4C01362F-B797-4ED6-9905-8439149259AA}" destId="{F5A0D4BB-4E0C-4E67-BF5E-556364EEDE9C}" srcOrd="0" destOrd="0" presId="urn:microsoft.com/office/officeart/2008/layout/VerticalCurvedList"/>
    <dgm:cxn modelId="{FE204646-8416-42E6-89DA-F8D8FC8BB2E5}" type="presParOf" srcId="{4C01362F-B797-4ED6-9905-8439149259AA}" destId="{A3477DE4-C1F3-47DC-83A0-EB0A8C8DCE23}" srcOrd="1" destOrd="0" presId="urn:microsoft.com/office/officeart/2008/layout/VerticalCurvedList"/>
    <dgm:cxn modelId="{C0BAC5BD-6E4B-469B-B7A9-EDB0564E24B3}" type="presParOf" srcId="{4C01362F-B797-4ED6-9905-8439149259AA}" destId="{D9413B3A-7909-4F90-90D5-BC691D26A353}" srcOrd="2" destOrd="0" presId="urn:microsoft.com/office/officeart/2008/layout/VerticalCurvedList"/>
    <dgm:cxn modelId="{A4C6CE2D-E21E-4427-AC5A-F5562A49B0D9}" type="presParOf" srcId="{4C01362F-B797-4ED6-9905-8439149259AA}" destId="{8CB13A46-5259-4545-B040-EDAC1722D11F}" srcOrd="3" destOrd="0" presId="urn:microsoft.com/office/officeart/2008/layout/VerticalCurvedList"/>
    <dgm:cxn modelId="{5DF96C15-9158-4994-9294-21CAD00E92CB}" type="presParOf" srcId="{A2E7F3F8-2CEB-49C3-A4BC-E7D335999A47}" destId="{0FF43AB5-0578-4A2D-8F7D-51FBBA2EB575}" srcOrd="1" destOrd="0" presId="urn:microsoft.com/office/officeart/2008/layout/VerticalCurvedList"/>
    <dgm:cxn modelId="{58489677-5BB6-472F-8E0D-5445CAAE0EE2}" type="presParOf" srcId="{A2E7F3F8-2CEB-49C3-A4BC-E7D335999A47}" destId="{C29A17FD-4AF7-4AAC-A505-CE8D301E08B5}" srcOrd="2" destOrd="0" presId="urn:microsoft.com/office/officeart/2008/layout/VerticalCurvedList"/>
    <dgm:cxn modelId="{A70DE1BA-249C-4B22-A0FE-FF14744579AB}" type="presParOf" srcId="{C29A17FD-4AF7-4AAC-A505-CE8D301E08B5}" destId="{CC962020-15B8-44B4-A4ED-F39C1666D1C9}" srcOrd="0" destOrd="0" presId="urn:microsoft.com/office/officeart/2008/layout/VerticalCurvedList"/>
    <dgm:cxn modelId="{89B87BDF-A608-4612-B16B-DFAE6B5A9A93}" type="presParOf" srcId="{A2E7F3F8-2CEB-49C3-A4BC-E7D335999A47}" destId="{E20EC15F-7F6D-4E71-BDCC-AA00F98D9D20}" srcOrd="3" destOrd="0" presId="urn:microsoft.com/office/officeart/2008/layout/VerticalCurvedList"/>
    <dgm:cxn modelId="{C3F16AFA-2F84-4A49-AB2D-54CAAF3FB45C}" type="presParOf" srcId="{A2E7F3F8-2CEB-49C3-A4BC-E7D335999A47}" destId="{6AAF83E3-2FC8-44F9-9DAE-F01F8E886253}" srcOrd="4" destOrd="0" presId="urn:microsoft.com/office/officeart/2008/layout/VerticalCurvedList"/>
    <dgm:cxn modelId="{9479E3B3-D112-4BE2-8AD2-47B32769A796}" type="presParOf" srcId="{6AAF83E3-2FC8-44F9-9DAE-F01F8E886253}" destId="{94B8BDAD-C814-4E06-8E38-15194A322375}" srcOrd="0" destOrd="0" presId="urn:microsoft.com/office/officeart/2008/layout/VerticalCurvedList"/>
    <dgm:cxn modelId="{8AA8FC7D-7FBA-4C25-B6E1-64282D762814}" type="presParOf" srcId="{A2E7F3F8-2CEB-49C3-A4BC-E7D335999A47}" destId="{38680502-6AA9-4222-A5A9-EB833CA435D3}" srcOrd="5" destOrd="0" presId="urn:microsoft.com/office/officeart/2008/layout/VerticalCurvedList"/>
    <dgm:cxn modelId="{48692F24-2660-4385-BE85-ECA0DB964432}" type="presParOf" srcId="{A2E7F3F8-2CEB-49C3-A4BC-E7D335999A47}" destId="{5D09120D-0F97-469C-B76D-F4C62B9592C9}" srcOrd="6" destOrd="0" presId="urn:microsoft.com/office/officeart/2008/layout/VerticalCurvedList"/>
    <dgm:cxn modelId="{EF5B4BAF-5E8C-4288-A20E-F12A4F4A44B8}" type="presParOf" srcId="{5D09120D-0F97-469C-B76D-F4C62B9592C9}" destId="{DC6617F0-534B-4C56-B9E7-B36FD3FB5371}" srcOrd="0" destOrd="0" presId="urn:microsoft.com/office/officeart/2008/layout/VerticalCurvedList"/>
    <dgm:cxn modelId="{764B4BBC-823E-4CE9-9065-DC01E38F81E9}" type="presParOf" srcId="{A2E7F3F8-2CEB-49C3-A4BC-E7D335999A47}" destId="{1219B180-0315-49AD-81AE-67F863E1786D}" srcOrd="7" destOrd="0" presId="urn:microsoft.com/office/officeart/2008/layout/VerticalCurvedList"/>
    <dgm:cxn modelId="{CBF8D73A-ACF2-4B64-906F-F27089DDC8BD}" type="presParOf" srcId="{A2E7F3F8-2CEB-49C3-A4BC-E7D335999A47}" destId="{36C3CF6C-533A-4AD5-BB99-45225735F6F7}" srcOrd="8" destOrd="0" presId="urn:microsoft.com/office/officeart/2008/layout/VerticalCurvedList"/>
    <dgm:cxn modelId="{2EB795C9-633A-4426-9D6D-92D7219403A0}" type="presParOf" srcId="{36C3CF6C-533A-4AD5-BB99-45225735F6F7}" destId="{DDC86E07-959F-405D-9CEC-5D22FFB65218}" srcOrd="0" destOrd="0" presId="urn:microsoft.com/office/officeart/2008/layout/VerticalCurvedList"/>
    <dgm:cxn modelId="{4A15BFDD-D551-4E04-9955-B8286B3C8010}" type="presParOf" srcId="{A2E7F3F8-2CEB-49C3-A4BC-E7D335999A47}" destId="{F10DFBCB-60CB-4775-8ACF-F6A917CD4DC3}" srcOrd="9" destOrd="0" presId="urn:microsoft.com/office/officeart/2008/layout/VerticalCurvedList"/>
    <dgm:cxn modelId="{AD5A6959-2D1B-4AD4-B854-B86B19272863}" type="presParOf" srcId="{A2E7F3F8-2CEB-49C3-A4BC-E7D335999A47}" destId="{59C07C17-086D-47EE-9E5A-324B6935166C}" srcOrd="10" destOrd="0" presId="urn:microsoft.com/office/officeart/2008/layout/VerticalCurvedList"/>
    <dgm:cxn modelId="{93569C8F-F7C9-493C-B2EC-B8989C2427C1}" type="presParOf" srcId="{59C07C17-086D-47EE-9E5A-324B6935166C}" destId="{FA907CB7-4EBB-4906-8BD1-B872D53FCDD7}" srcOrd="0" destOrd="0" presId="urn:microsoft.com/office/officeart/2008/layout/VerticalCurvedList"/>
    <dgm:cxn modelId="{D838A352-4EE8-4B66-A213-98007EF3EFCA}" type="presParOf" srcId="{A2E7F3F8-2CEB-49C3-A4BC-E7D335999A47}" destId="{571EE276-1050-4F0D-81E1-099312497B80}" srcOrd="11" destOrd="0" presId="urn:microsoft.com/office/officeart/2008/layout/VerticalCurvedList"/>
    <dgm:cxn modelId="{BC27BED9-C207-4FB6-BC00-8ACBBC03EF86}" type="presParOf" srcId="{A2E7F3F8-2CEB-49C3-A4BC-E7D335999A47}" destId="{A4142C5B-EE00-40E3-9ACD-39B528618FB1}" srcOrd="12" destOrd="0" presId="urn:microsoft.com/office/officeart/2008/layout/VerticalCurvedList"/>
    <dgm:cxn modelId="{2F866496-576D-446B-B282-52512FB90DBF}" type="presParOf" srcId="{A4142C5B-EE00-40E3-9ACD-39B528618FB1}" destId="{398BD1B9-D004-40A7-9FB7-271E394F7316}" srcOrd="0" destOrd="0" presId="urn:microsoft.com/office/officeart/2008/layout/VerticalCurvedList"/>
    <dgm:cxn modelId="{6868DAF0-2CE4-4515-8F73-B95331BD7476}" type="presParOf" srcId="{A2E7F3F8-2CEB-49C3-A4BC-E7D335999A47}" destId="{EC1881B9-C00D-4DC5-B0A3-24465D3DD070}" srcOrd="13" destOrd="0" presId="urn:microsoft.com/office/officeart/2008/layout/VerticalCurvedList"/>
    <dgm:cxn modelId="{A3735A18-FC81-413F-8317-C4BE6EC9BE40}" type="presParOf" srcId="{A2E7F3F8-2CEB-49C3-A4BC-E7D335999A47}" destId="{169A2431-560D-45F6-B4C7-9BCF22E79F14}" srcOrd="14" destOrd="0" presId="urn:microsoft.com/office/officeart/2008/layout/VerticalCurvedList"/>
    <dgm:cxn modelId="{1C087AFF-7F05-4BDB-B08F-C2D6B5B547B7}" type="presParOf" srcId="{169A2431-560D-45F6-B4C7-9BCF22E79F14}" destId="{8FCD72F5-A78C-4D1E-A966-AE2B38B5D0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869F84-6417-41AD-92C5-6A0A54C003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54794D3-51D3-482E-8CEE-3C85976FCAEC}">
      <dgm:prSet phldrT="[Text]" custT="1"/>
      <dgm:spPr/>
      <dgm:t>
        <a:bodyPr/>
        <a:lstStyle/>
        <a:p>
          <a:r>
            <a:rPr lang="en-GB" sz="3000" b="1" dirty="0">
              <a:latin typeface="Arial" panose="020B0604020202020204" pitchFamily="34" charset="0"/>
              <a:cs typeface="Arial" panose="020B0604020202020204" pitchFamily="34" charset="0"/>
            </a:rPr>
            <a:t>ABC ID</a:t>
          </a:r>
          <a:endParaRPr lang="en-IN" sz="3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64346-8A0F-44E9-A04B-B7A34609EE44}" type="parTrans" cxnId="{9A4B95F3-D8FB-423A-88F3-66149849E5FD}">
      <dgm:prSet/>
      <dgm:spPr/>
      <dgm:t>
        <a:bodyPr/>
        <a:lstStyle/>
        <a:p>
          <a:endParaRPr lang="en-IN"/>
        </a:p>
      </dgm:t>
    </dgm:pt>
    <dgm:pt modelId="{0C5FB4A7-3E17-4945-B6B7-D4C283154043}" type="sibTrans" cxnId="{9A4B95F3-D8FB-423A-88F3-66149849E5FD}">
      <dgm:prSet/>
      <dgm:spPr/>
      <dgm:t>
        <a:bodyPr/>
        <a:lstStyle/>
        <a:p>
          <a:endParaRPr lang="en-IN"/>
        </a:p>
      </dgm:t>
    </dgm:pt>
    <dgm:pt modelId="{748ED7D9-6246-44D4-B2D4-F45C3C3DFC0D}">
      <dgm:prSet phldrT="[Text]" custT="1"/>
      <dgm:spPr/>
      <dgm:t>
        <a:bodyPr/>
        <a:lstStyle/>
        <a:p>
          <a:r>
            <a:rPr lang="en-GB" sz="3600" b="1" dirty="0">
              <a:latin typeface="Arial" panose="020B0604020202020204" pitchFamily="34" charset="0"/>
              <a:cs typeface="Arial" panose="020B0604020202020204" pitchFamily="34" charset="0"/>
            </a:rPr>
            <a:t>DigiLocker</a:t>
          </a:r>
          <a:endParaRPr lang="en-IN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22B72-4B44-4FCD-A792-AB056F610765}" type="parTrans" cxnId="{89FB23F5-4DF4-4A79-8DB1-3ADB0A7BBB3E}">
      <dgm:prSet/>
      <dgm:spPr/>
      <dgm:t>
        <a:bodyPr/>
        <a:lstStyle/>
        <a:p>
          <a:endParaRPr lang="en-IN"/>
        </a:p>
      </dgm:t>
    </dgm:pt>
    <dgm:pt modelId="{319C47DB-6123-4163-8E97-49363C6B033F}" type="sibTrans" cxnId="{89FB23F5-4DF4-4A79-8DB1-3ADB0A7BBB3E}">
      <dgm:prSet/>
      <dgm:spPr/>
      <dgm:t>
        <a:bodyPr/>
        <a:lstStyle/>
        <a:p>
          <a:endParaRPr lang="en-IN"/>
        </a:p>
      </dgm:t>
    </dgm:pt>
    <dgm:pt modelId="{2B47AD72-88A5-43EB-9EA8-36A55BB1605C}">
      <dgm:prSet phldrT="[Text]" custT="1"/>
      <dgm:spPr/>
      <dgm:t>
        <a:bodyPr/>
        <a:lstStyle/>
        <a:p>
          <a:r>
            <a:rPr lang="en-GB" sz="3600" b="1" dirty="0">
              <a:latin typeface="Arial" panose="020B0604020202020204" pitchFamily="34" charset="0"/>
              <a:cs typeface="Arial" panose="020B0604020202020204" pitchFamily="34" charset="0"/>
            </a:rPr>
            <a:t>ABC </a:t>
          </a:r>
          <a:r>
            <a:rPr lang="en-IN" sz="3600" b="1" dirty="0">
              <a:latin typeface="Arial" panose="020B0604020202020204" pitchFamily="34" charset="0"/>
              <a:cs typeface="Arial" panose="020B0604020202020204" pitchFamily="34" charset="0"/>
            </a:rPr>
            <a:t>Portal</a:t>
          </a:r>
        </a:p>
      </dgm:t>
    </dgm:pt>
    <dgm:pt modelId="{12E7B3C3-8F5C-4009-8F09-EAEA70B3E4F5}" type="parTrans" cxnId="{8E10DEB6-6595-44C5-B6A3-83FD0DA8842C}">
      <dgm:prSet/>
      <dgm:spPr/>
      <dgm:t>
        <a:bodyPr/>
        <a:lstStyle/>
        <a:p>
          <a:endParaRPr lang="en-IN"/>
        </a:p>
      </dgm:t>
    </dgm:pt>
    <dgm:pt modelId="{AE132784-EAA4-489B-99E6-3ED82DE765DE}" type="sibTrans" cxnId="{8E10DEB6-6595-44C5-B6A3-83FD0DA8842C}">
      <dgm:prSet/>
      <dgm:spPr/>
      <dgm:t>
        <a:bodyPr/>
        <a:lstStyle/>
        <a:p>
          <a:endParaRPr lang="en-IN"/>
        </a:p>
      </dgm:t>
    </dgm:pt>
    <dgm:pt modelId="{0F4155D8-0BF5-4451-B95C-BC29C1B39422}">
      <dgm:prSet phldrT="[Text]" custT="1"/>
      <dgm:spPr/>
      <dgm:t>
        <a:bodyPr/>
        <a:lstStyle/>
        <a:p>
          <a:r>
            <a:rPr lang="en-IN" sz="3600" b="1" dirty="0">
              <a:latin typeface="Arial" panose="020B0604020202020204" pitchFamily="34" charset="0"/>
              <a:cs typeface="Arial" panose="020B0604020202020204" pitchFamily="34" charset="0"/>
            </a:rPr>
            <a:t>Umang</a:t>
          </a:r>
        </a:p>
        <a:p>
          <a:r>
            <a:rPr lang="en-IN" sz="1400" b="1" dirty="0">
              <a:latin typeface="Arial" panose="020B0604020202020204" pitchFamily="34" charset="0"/>
              <a:cs typeface="Arial" panose="020B0604020202020204" pitchFamily="34" charset="0"/>
            </a:rPr>
            <a:t>Coming Soon</a:t>
          </a:r>
        </a:p>
      </dgm:t>
    </dgm:pt>
    <dgm:pt modelId="{A1990911-54AE-442C-876A-8AD7537EDC5C}" type="parTrans" cxnId="{8564C43A-81FA-4E96-AB43-F713071E69ED}">
      <dgm:prSet/>
      <dgm:spPr/>
      <dgm:t>
        <a:bodyPr/>
        <a:lstStyle/>
        <a:p>
          <a:endParaRPr lang="en-IN"/>
        </a:p>
      </dgm:t>
    </dgm:pt>
    <dgm:pt modelId="{DC378CE3-2A87-4614-A2A0-11171C025322}" type="sibTrans" cxnId="{8564C43A-81FA-4E96-AB43-F713071E69ED}">
      <dgm:prSet/>
      <dgm:spPr/>
      <dgm:t>
        <a:bodyPr/>
        <a:lstStyle/>
        <a:p>
          <a:endParaRPr lang="en-IN"/>
        </a:p>
      </dgm:t>
    </dgm:pt>
    <dgm:pt modelId="{6116D812-CB5D-48AC-8A9A-251ADFD972EB}" type="pres">
      <dgm:prSet presAssocID="{2C869F84-6417-41AD-92C5-6A0A54C003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E4A8F5-B081-4FE2-9162-92C2EA4AA16F}" type="pres">
      <dgm:prSet presAssocID="{654794D3-51D3-482E-8CEE-3C85976FCAEC}" presName="root1" presStyleCnt="0"/>
      <dgm:spPr/>
    </dgm:pt>
    <dgm:pt modelId="{0594A37C-17A9-430D-BD6F-3CA826E0BBDF}" type="pres">
      <dgm:prSet presAssocID="{654794D3-51D3-482E-8CEE-3C85976FCAEC}" presName="LevelOneTextNode" presStyleLbl="node0" presStyleIdx="0" presStyleCnt="1">
        <dgm:presLayoutVars>
          <dgm:chPref val="3"/>
        </dgm:presLayoutVars>
      </dgm:prSet>
      <dgm:spPr/>
    </dgm:pt>
    <dgm:pt modelId="{BAC787A0-7A4E-40DB-BF23-44A2C70DE74B}" type="pres">
      <dgm:prSet presAssocID="{654794D3-51D3-482E-8CEE-3C85976FCAEC}" presName="level2hierChild" presStyleCnt="0"/>
      <dgm:spPr/>
    </dgm:pt>
    <dgm:pt modelId="{1160D930-116E-4D74-B961-87CA773F1000}" type="pres">
      <dgm:prSet presAssocID="{EC022B72-4B44-4FCD-A792-AB056F610765}" presName="conn2-1" presStyleLbl="parChTrans1D2" presStyleIdx="0" presStyleCnt="3"/>
      <dgm:spPr/>
    </dgm:pt>
    <dgm:pt modelId="{FC27EEEB-1BD5-4CBE-9649-8921D2C25D24}" type="pres">
      <dgm:prSet presAssocID="{EC022B72-4B44-4FCD-A792-AB056F610765}" presName="connTx" presStyleLbl="parChTrans1D2" presStyleIdx="0" presStyleCnt="3"/>
      <dgm:spPr/>
    </dgm:pt>
    <dgm:pt modelId="{919621BA-CE5D-4420-84AC-FE95F03DEEC1}" type="pres">
      <dgm:prSet presAssocID="{748ED7D9-6246-44D4-B2D4-F45C3C3DFC0D}" presName="root2" presStyleCnt="0"/>
      <dgm:spPr/>
    </dgm:pt>
    <dgm:pt modelId="{C4AD76EA-6D9C-43C1-8125-059F879734CE}" type="pres">
      <dgm:prSet presAssocID="{748ED7D9-6246-44D4-B2D4-F45C3C3DFC0D}" presName="LevelTwoTextNode" presStyleLbl="node2" presStyleIdx="0" presStyleCnt="3">
        <dgm:presLayoutVars>
          <dgm:chPref val="3"/>
        </dgm:presLayoutVars>
      </dgm:prSet>
      <dgm:spPr/>
    </dgm:pt>
    <dgm:pt modelId="{EFDD2162-611F-4277-A9BC-26CD23BD72EE}" type="pres">
      <dgm:prSet presAssocID="{748ED7D9-6246-44D4-B2D4-F45C3C3DFC0D}" presName="level3hierChild" presStyleCnt="0"/>
      <dgm:spPr/>
    </dgm:pt>
    <dgm:pt modelId="{12B79A7E-B733-4DEF-A476-AEC6DC340CA4}" type="pres">
      <dgm:prSet presAssocID="{12E7B3C3-8F5C-4009-8F09-EAEA70B3E4F5}" presName="conn2-1" presStyleLbl="parChTrans1D2" presStyleIdx="1" presStyleCnt="3"/>
      <dgm:spPr/>
    </dgm:pt>
    <dgm:pt modelId="{EC6454F5-1853-4009-BD01-614C64AF8171}" type="pres">
      <dgm:prSet presAssocID="{12E7B3C3-8F5C-4009-8F09-EAEA70B3E4F5}" presName="connTx" presStyleLbl="parChTrans1D2" presStyleIdx="1" presStyleCnt="3"/>
      <dgm:spPr/>
    </dgm:pt>
    <dgm:pt modelId="{AE5879CD-BCFB-4358-966C-4BBF4AA721DB}" type="pres">
      <dgm:prSet presAssocID="{2B47AD72-88A5-43EB-9EA8-36A55BB1605C}" presName="root2" presStyleCnt="0"/>
      <dgm:spPr/>
    </dgm:pt>
    <dgm:pt modelId="{69EBF9B6-8493-464D-9DE7-66A2C0B9DA95}" type="pres">
      <dgm:prSet presAssocID="{2B47AD72-88A5-43EB-9EA8-36A55BB1605C}" presName="LevelTwoTextNode" presStyleLbl="node2" presStyleIdx="1" presStyleCnt="3">
        <dgm:presLayoutVars>
          <dgm:chPref val="3"/>
        </dgm:presLayoutVars>
      </dgm:prSet>
      <dgm:spPr/>
    </dgm:pt>
    <dgm:pt modelId="{BED4AAD8-C25E-4F76-9ECA-86CBBDFEC97B}" type="pres">
      <dgm:prSet presAssocID="{2B47AD72-88A5-43EB-9EA8-36A55BB1605C}" presName="level3hierChild" presStyleCnt="0"/>
      <dgm:spPr/>
    </dgm:pt>
    <dgm:pt modelId="{E4354F5E-3A91-44DD-A582-DBE8BC16656B}" type="pres">
      <dgm:prSet presAssocID="{A1990911-54AE-442C-876A-8AD7537EDC5C}" presName="conn2-1" presStyleLbl="parChTrans1D2" presStyleIdx="2" presStyleCnt="3"/>
      <dgm:spPr/>
    </dgm:pt>
    <dgm:pt modelId="{35FF0FB7-17F1-45A4-9BB4-34A4F8323379}" type="pres">
      <dgm:prSet presAssocID="{A1990911-54AE-442C-876A-8AD7537EDC5C}" presName="connTx" presStyleLbl="parChTrans1D2" presStyleIdx="2" presStyleCnt="3"/>
      <dgm:spPr/>
    </dgm:pt>
    <dgm:pt modelId="{54AD5C58-8CFB-4A4D-8772-80E0B69EC7DA}" type="pres">
      <dgm:prSet presAssocID="{0F4155D8-0BF5-4451-B95C-BC29C1B39422}" presName="root2" presStyleCnt="0"/>
      <dgm:spPr/>
    </dgm:pt>
    <dgm:pt modelId="{5EE84259-BE4E-473A-B458-B2EAF8909CCB}" type="pres">
      <dgm:prSet presAssocID="{0F4155D8-0BF5-4451-B95C-BC29C1B39422}" presName="LevelTwoTextNode" presStyleLbl="node2" presStyleIdx="2" presStyleCnt="3">
        <dgm:presLayoutVars>
          <dgm:chPref val="3"/>
        </dgm:presLayoutVars>
      </dgm:prSet>
      <dgm:spPr/>
    </dgm:pt>
    <dgm:pt modelId="{DE904A60-1B7D-43FD-828F-0B21ABF0C1DB}" type="pres">
      <dgm:prSet presAssocID="{0F4155D8-0BF5-4451-B95C-BC29C1B39422}" presName="level3hierChild" presStyleCnt="0"/>
      <dgm:spPr/>
    </dgm:pt>
  </dgm:ptLst>
  <dgm:cxnLst>
    <dgm:cxn modelId="{A613092F-B55D-44FE-862A-AECF7051E658}" type="presOf" srcId="{2B47AD72-88A5-43EB-9EA8-36A55BB1605C}" destId="{69EBF9B6-8493-464D-9DE7-66A2C0B9DA95}" srcOrd="0" destOrd="0" presId="urn:microsoft.com/office/officeart/2008/layout/HorizontalMultiLevelHierarchy"/>
    <dgm:cxn modelId="{8564C43A-81FA-4E96-AB43-F713071E69ED}" srcId="{654794D3-51D3-482E-8CEE-3C85976FCAEC}" destId="{0F4155D8-0BF5-4451-B95C-BC29C1B39422}" srcOrd="2" destOrd="0" parTransId="{A1990911-54AE-442C-876A-8AD7537EDC5C}" sibTransId="{DC378CE3-2A87-4614-A2A0-11171C025322}"/>
    <dgm:cxn modelId="{31E9586A-8240-4866-BE13-92162E266CC1}" type="presOf" srcId="{EC022B72-4B44-4FCD-A792-AB056F610765}" destId="{1160D930-116E-4D74-B961-87CA773F1000}" srcOrd="0" destOrd="0" presId="urn:microsoft.com/office/officeart/2008/layout/HorizontalMultiLevelHierarchy"/>
    <dgm:cxn modelId="{A07C6C77-D60E-4332-B4EE-D2A9E6615A24}" type="presOf" srcId="{748ED7D9-6246-44D4-B2D4-F45C3C3DFC0D}" destId="{C4AD76EA-6D9C-43C1-8125-059F879734CE}" srcOrd="0" destOrd="0" presId="urn:microsoft.com/office/officeart/2008/layout/HorizontalMultiLevelHierarchy"/>
    <dgm:cxn modelId="{503AFC81-F7D5-447E-839E-177A809B7B5D}" type="presOf" srcId="{654794D3-51D3-482E-8CEE-3C85976FCAEC}" destId="{0594A37C-17A9-430D-BD6F-3CA826E0BBDF}" srcOrd="0" destOrd="0" presId="urn:microsoft.com/office/officeart/2008/layout/HorizontalMultiLevelHierarchy"/>
    <dgm:cxn modelId="{BB909195-6124-4884-95F8-1B03B7EB1292}" type="presOf" srcId="{0F4155D8-0BF5-4451-B95C-BC29C1B39422}" destId="{5EE84259-BE4E-473A-B458-B2EAF8909CCB}" srcOrd="0" destOrd="0" presId="urn:microsoft.com/office/officeart/2008/layout/HorizontalMultiLevelHierarchy"/>
    <dgm:cxn modelId="{9D93B8A7-8A3E-4CB9-9062-0E0CF65BED4F}" type="presOf" srcId="{A1990911-54AE-442C-876A-8AD7537EDC5C}" destId="{E4354F5E-3A91-44DD-A582-DBE8BC16656B}" srcOrd="0" destOrd="0" presId="urn:microsoft.com/office/officeart/2008/layout/HorizontalMultiLevelHierarchy"/>
    <dgm:cxn modelId="{8F4866AA-5241-429D-9336-A4EFA0E7AB8B}" type="presOf" srcId="{2C869F84-6417-41AD-92C5-6A0A54C003B9}" destId="{6116D812-CB5D-48AC-8A9A-251ADFD972EB}" srcOrd="0" destOrd="0" presId="urn:microsoft.com/office/officeart/2008/layout/HorizontalMultiLevelHierarchy"/>
    <dgm:cxn modelId="{524462AB-0FF2-43FF-ABA0-BEED987B8294}" type="presOf" srcId="{EC022B72-4B44-4FCD-A792-AB056F610765}" destId="{FC27EEEB-1BD5-4CBE-9649-8921D2C25D24}" srcOrd="1" destOrd="0" presId="urn:microsoft.com/office/officeart/2008/layout/HorizontalMultiLevelHierarchy"/>
    <dgm:cxn modelId="{8E10DEB6-6595-44C5-B6A3-83FD0DA8842C}" srcId="{654794D3-51D3-482E-8CEE-3C85976FCAEC}" destId="{2B47AD72-88A5-43EB-9EA8-36A55BB1605C}" srcOrd="1" destOrd="0" parTransId="{12E7B3C3-8F5C-4009-8F09-EAEA70B3E4F5}" sibTransId="{AE132784-EAA4-489B-99E6-3ED82DE765DE}"/>
    <dgm:cxn modelId="{7F9F7BB9-3269-492B-90F3-4CA73E1EA713}" type="presOf" srcId="{12E7B3C3-8F5C-4009-8F09-EAEA70B3E4F5}" destId="{12B79A7E-B733-4DEF-A476-AEC6DC340CA4}" srcOrd="0" destOrd="0" presId="urn:microsoft.com/office/officeart/2008/layout/HorizontalMultiLevelHierarchy"/>
    <dgm:cxn modelId="{75A39FBC-F796-4DC8-A151-978AF45DCCD1}" type="presOf" srcId="{A1990911-54AE-442C-876A-8AD7537EDC5C}" destId="{35FF0FB7-17F1-45A4-9BB4-34A4F8323379}" srcOrd="1" destOrd="0" presId="urn:microsoft.com/office/officeart/2008/layout/HorizontalMultiLevelHierarchy"/>
    <dgm:cxn modelId="{52ED36C4-03C4-480C-AE90-7ABBDE1A0B78}" type="presOf" srcId="{12E7B3C3-8F5C-4009-8F09-EAEA70B3E4F5}" destId="{EC6454F5-1853-4009-BD01-614C64AF8171}" srcOrd="1" destOrd="0" presId="urn:microsoft.com/office/officeart/2008/layout/HorizontalMultiLevelHierarchy"/>
    <dgm:cxn modelId="{9A4B95F3-D8FB-423A-88F3-66149849E5FD}" srcId="{2C869F84-6417-41AD-92C5-6A0A54C003B9}" destId="{654794D3-51D3-482E-8CEE-3C85976FCAEC}" srcOrd="0" destOrd="0" parTransId="{CA564346-8A0F-44E9-A04B-B7A34609EE44}" sibTransId="{0C5FB4A7-3E17-4945-B6B7-D4C283154043}"/>
    <dgm:cxn modelId="{89FB23F5-4DF4-4A79-8DB1-3ADB0A7BBB3E}" srcId="{654794D3-51D3-482E-8CEE-3C85976FCAEC}" destId="{748ED7D9-6246-44D4-B2D4-F45C3C3DFC0D}" srcOrd="0" destOrd="0" parTransId="{EC022B72-4B44-4FCD-A792-AB056F610765}" sibTransId="{319C47DB-6123-4163-8E97-49363C6B033F}"/>
    <dgm:cxn modelId="{56201643-F843-40D4-BDB1-7819BF001A07}" type="presParOf" srcId="{6116D812-CB5D-48AC-8A9A-251ADFD972EB}" destId="{C5E4A8F5-B081-4FE2-9162-92C2EA4AA16F}" srcOrd="0" destOrd="0" presId="urn:microsoft.com/office/officeart/2008/layout/HorizontalMultiLevelHierarchy"/>
    <dgm:cxn modelId="{0DD5D368-A579-44E3-B3B0-B5E101A59714}" type="presParOf" srcId="{C5E4A8F5-B081-4FE2-9162-92C2EA4AA16F}" destId="{0594A37C-17A9-430D-BD6F-3CA826E0BBDF}" srcOrd="0" destOrd="0" presId="urn:microsoft.com/office/officeart/2008/layout/HorizontalMultiLevelHierarchy"/>
    <dgm:cxn modelId="{15C8A1E0-9F7E-47E3-9D02-88B663CFD0D6}" type="presParOf" srcId="{C5E4A8F5-B081-4FE2-9162-92C2EA4AA16F}" destId="{BAC787A0-7A4E-40DB-BF23-44A2C70DE74B}" srcOrd="1" destOrd="0" presId="urn:microsoft.com/office/officeart/2008/layout/HorizontalMultiLevelHierarchy"/>
    <dgm:cxn modelId="{41383CB4-E7B5-447C-93DD-3E17057D4DFB}" type="presParOf" srcId="{BAC787A0-7A4E-40DB-BF23-44A2C70DE74B}" destId="{1160D930-116E-4D74-B961-87CA773F1000}" srcOrd="0" destOrd="0" presId="urn:microsoft.com/office/officeart/2008/layout/HorizontalMultiLevelHierarchy"/>
    <dgm:cxn modelId="{B0A71B56-CDCD-4B87-8AA8-D2C41F6461F7}" type="presParOf" srcId="{1160D930-116E-4D74-B961-87CA773F1000}" destId="{FC27EEEB-1BD5-4CBE-9649-8921D2C25D24}" srcOrd="0" destOrd="0" presId="urn:microsoft.com/office/officeart/2008/layout/HorizontalMultiLevelHierarchy"/>
    <dgm:cxn modelId="{4B3D8287-51DD-4414-9D4C-EB41A32EADE9}" type="presParOf" srcId="{BAC787A0-7A4E-40DB-BF23-44A2C70DE74B}" destId="{919621BA-CE5D-4420-84AC-FE95F03DEEC1}" srcOrd="1" destOrd="0" presId="urn:microsoft.com/office/officeart/2008/layout/HorizontalMultiLevelHierarchy"/>
    <dgm:cxn modelId="{9112B3FA-9163-4F3F-A302-4BF75E6062AA}" type="presParOf" srcId="{919621BA-CE5D-4420-84AC-FE95F03DEEC1}" destId="{C4AD76EA-6D9C-43C1-8125-059F879734CE}" srcOrd="0" destOrd="0" presId="urn:microsoft.com/office/officeart/2008/layout/HorizontalMultiLevelHierarchy"/>
    <dgm:cxn modelId="{76E791FD-F702-4AF1-81EA-1C53105DDBA0}" type="presParOf" srcId="{919621BA-CE5D-4420-84AC-FE95F03DEEC1}" destId="{EFDD2162-611F-4277-A9BC-26CD23BD72EE}" srcOrd="1" destOrd="0" presId="urn:microsoft.com/office/officeart/2008/layout/HorizontalMultiLevelHierarchy"/>
    <dgm:cxn modelId="{C9A273D0-6CEA-43FF-95C4-172BEE538572}" type="presParOf" srcId="{BAC787A0-7A4E-40DB-BF23-44A2C70DE74B}" destId="{12B79A7E-B733-4DEF-A476-AEC6DC340CA4}" srcOrd="2" destOrd="0" presId="urn:microsoft.com/office/officeart/2008/layout/HorizontalMultiLevelHierarchy"/>
    <dgm:cxn modelId="{8742E0E5-C506-431C-A4E4-E0E7CBD282F7}" type="presParOf" srcId="{12B79A7E-B733-4DEF-A476-AEC6DC340CA4}" destId="{EC6454F5-1853-4009-BD01-614C64AF8171}" srcOrd="0" destOrd="0" presId="urn:microsoft.com/office/officeart/2008/layout/HorizontalMultiLevelHierarchy"/>
    <dgm:cxn modelId="{742ABCC3-FE0D-48A2-AC85-FAF1EBE150A1}" type="presParOf" srcId="{BAC787A0-7A4E-40DB-BF23-44A2C70DE74B}" destId="{AE5879CD-BCFB-4358-966C-4BBF4AA721DB}" srcOrd="3" destOrd="0" presId="urn:microsoft.com/office/officeart/2008/layout/HorizontalMultiLevelHierarchy"/>
    <dgm:cxn modelId="{84882D91-A208-4060-A188-C5C699C89C3C}" type="presParOf" srcId="{AE5879CD-BCFB-4358-966C-4BBF4AA721DB}" destId="{69EBF9B6-8493-464D-9DE7-66A2C0B9DA95}" srcOrd="0" destOrd="0" presId="urn:microsoft.com/office/officeart/2008/layout/HorizontalMultiLevelHierarchy"/>
    <dgm:cxn modelId="{86468AB8-B53D-40B0-964C-72349C1B6A4B}" type="presParOf" srcId="{AE5879CD-BCFB-4358-966C-4BBF4AA721DB}" destId="{BED4AAD8-C25E-4F76-9ECA-86CBBDFEC97B}" srcOrd="1" destOrd="0" presId="urn:microsoft.com/office/officeart/2008/layout/HorizontalMultiLevelHierarchy"/>
    <dgm:cxn modelId="{237ACE9B-F62C-476C-97F3-31B434A462BF}" type="presParOf" srcId="{BAC787A0-7A4E-40DB-BF23-44A2C70DE74B}" destId="{E4354F5E-3A91-44DD-A582-DBE8BC16656B}" srcOrd="4" destOrd="0" presId="urn:microsoft.com/office/officeart/2008/layout/HorizontalMultiLevelHierarchy"/>
    <dgm:cxn modelId="{FBCDDB01-0585-49CB-8D4D-90F041D2D6A8}" type="presParOf" srcId="{E4354F5E-3A91-44DD-A582-DBE8BC16656B}" destId="{35FF0FB7-17F1-45A4-9BB4-34A4F8323379}" srcOrd="0" destOrd="0" presId="urn:microsoft.com/office/officeart/2008/layout/HorizontalMultiLevelHierarchy"/>
    <dgm:cxn modelId="{617F28E4-F087-4379-887B-BD1D1ED5C116}" type="presParOf" srcId="{BAC787A0-7A4E-40DB-BF23-44A2C70DE74B}" destId="{54AD5C58-8CFB-4A4D-8772-80E0B69EC7DA}" srcOrd="5" destOrd="0" presId="urn:microsoft.com/office/officeart/2008/layout/HorizontalMultiLevelHierarchy"/>
    <dgm:cxn modelId="{156ECFF3-64F6-4740-8693-0EE0644B5F6C}" type="presParOf" srcId="{54AD5C58-8CFB-4A4D-8772-80E0B69EC7DA}" destId="{5EE84259-BE4E-473A-B458-B2EAF8909CCB}" srcOrd="0" destOrd="0" presId="urn:microsoft.com/office/officeart/2008/layout/HorizontalMultiLevelHierarchy"/>
    <dgm:cxn modelId="{D46D6FDB-95E4-4044-8227-712BA6729EE0}" type="presParOf" srcId="{54AD5C58-8CFB-4A4D-8772-80E0B69EC7DA}" destId="{DE904A60-1B7D-43FD-828F-0B21ABF0C1D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7DE4-C1F3-47DC-83A0-EB0A8C8DCE23}">
      <dsp:nvSpPr>
        <dsp:cNvPr id="0" name=""/>
        <dsp:cNvSpPr/>
      </dsp:nvSpPr>
      <dsp:spPr>
        <a:xfrm>
          <a:off x="-5683054" y="-870422"/>
          <a:ext cx="6770044" cy="6770044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43AB5-0578-4A2D-8F7D-51FBBA2EB575}">
      <dsp:nvSpPr>
        <dsp:cNvPr id="0" name=""/>
        <dsp:cNvSpPr/>
      </dsp:nvSpPr>
      <dsp:spPr>
        <a:xfrm>
          <a:off x="352798" y="228627"/>
          <a:ext cx="4964861" cy="45705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Academic Institutions Registered</a:t>
          </a:r>
        </a:p>
      </dsp:txBody>
      <dsp:txXfrm>
        <a:off x="352798" y="228627"/>
        <a:ext cx="4964861" cy="457053"/>
      </dsp:txXfrm>
    </dsp:sp>
    <dsp:sp modelId="{CC962020-15B8-44B4-A4ED-F39C1666D1C9}">
      <dsp:nvSpPr>
        <dsp:cNvPr id="0" name=""/>
        <dsp:cNvSpPr/>
      </dsp:nvSpPr>
      <dsp:spPr>
        <a:xfrm>
          <a:off x="67139" y="171495"/>
          <a:ext cx="571317" cy="57131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EC15F-7F6D-4E71-BDCC-AA00F98D9D20}">
      <dsp:nvSpPr>
        <dsp:cNvPr id="0" name=""/>
        <dsp:cNvSpPr/>
      </dsp:nvSpPr>
      <dsp:spPr>
        <a:xfrm>
          <a:off x="766701" y="914610"/>
          <a:ext cx="4550958" cy="45705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Institutions of National Importance</a:t>
          </a:r>
        </a:p>
      </dsp:txBody>
      <dsp:txXfrm>
        <a:off x="766701" y="914610"/>
        <a:ext cx="4550958" cy="457053"/>
      </dsp:txXfrm>
    </dsp:sp>
    <dsp:sp modelId="{94B8BDAD-C814-4E06-8E38-15194A322375}">
      <dsp:nvSpPr>
        <dsp:cNvPr id="0" name=""/>
        <dsp:cNvSpPr/>
      </dsp:nvSpPr>
      <dsp:spPr>
        <a:xfrm>
          <a:off x="481042" y="857478"/>
          <a:ext cx="571317" cy="57131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80502-6AA9-4222-A5A9-EB833CA435D3}">
      <dsp:nvSpPr>
        <dsp:cNvPr id="0" name=""/>
        <dsp:cNvSpPr/>
      </dsp:nvSpPr>
      <dsp:spPr>
        <a:xfrm>
          <a:off x="993518" y="1600090"/>
          <a:ext cx="4324141" cy="45705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Central Universities</a:t>
          </a:r>
        </a:p>
      </dsp:txBody>
      <dsp:txXfrm>
        <a:off x="993518" y="1600090"/>
        <a:ext cx="4324141" cy="457053"/>
      </dsp:txXfrm>
    </dsp:sp>
    <dsp:sp modelId="{DC6617F0-534B-4C56-B9E7-B36FD3FB5371}">
      <dsp:nvSpPr>
        <dsp:cNvPr id="0" name=""/>
        <dsp:cNvSpPr/>
      </dsp:nvSpPr>
      <dsp:spPr>
        <a:xfrm>
          <a:off x="707859" y="1542958"/>
          <a:ext cx="571317" cy="57131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9B180-0315-49AD-81AE-67F863E1786D}">
      <dsp:nvSpPr>
        <dsp:cNvPr id="0" name=""/>
        <dsp:cNvSpPr/>
      </dsp:nvSpPr>
      <dsp:spPr>
        <a:xfrm>
          <a:off x="1065938" y="2286073"/>
          <a:ext cx="4251721" cy="45705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State Universities</a:t>
          </a:r>
        </a:p>
      </dsp:txBody>
      <dsp:txXfrm>
        <a:off x="1065938" y="2286073"/>
        <a:ext cx="4251721" cy="457053"/>
      </dsp:txXfrm>
    </dsp:sp>
    <dsp:sp modelId="{DDC86E07-959F-405D-9CEC-5D22FFB65218}">
      <dsp:nvSpPr>
        <dsp:cNvPr id="0" name=""/>
        <dsp:cNvSpPr/>
      </dsp:nvSpPr>
      <dsp:spPr>
        <a:xfrm>
          <a:off x="780280" y="2228941"/>
          <a:ext cx="571317" cy="57131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DFBCB-60CB-4775-8ACF-F6A917CD4DC3}">
      <dsp:nvSpPr>
        <dsp:cNvPr id="0" name=""/>
        <dsp:cNvSpPr/>
      </dsp:nvSpPr>
      <dsp:spPr>
        <a:xfrm>
          <a:off x="993518" y="2972056"/>
          <a:ext cx="4324141" cy="45705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Private Universities</a:t>
          </a:r>
        </a:p>
      </dsp:txBody>
      <dsp:txXfrm>
        <a:off x="993518" y="2972056"/>
        <a:ext cx="4324141" cy="457053"/>
      </dsp:txXfrm>
    </dsp:sp>
    <dsp:sp modelId="{FA907CB7-4EBB-4906-8BD1-B872D53FCDD7}">
      <dsp:nvSpPr>
        <dsp:cNvPr id="0" name=""/>
        <dsp:cNvSpPr/>
      </dsp:nvSpPr>
      <dsp:spPr>
        <a:xfrm>
          <a:off x="707859" y="2914924"/>
          <a:ext cx="571317" cy="57131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EE276-1050-4F0D-81E1-099312497B80}">
      <dsp:nvSpPr>
        <dsp:cNvPr id="0" name=""/>
        <dsp:cNvSpPr/>
      </dsp:nvSpPr>
      <dsp:spPr>
        <a:xfrm>
          <a:off x="766701" y="3657535"/>
          <a:ext cx="4550958" cy="45705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Deemed Universities</a:t>
          </a:r>
        </a:p>
      </dsp:txBody>
      <dsp:txXfrm>
        <a:off x="766701" y="3657535"/>
        <a:ext cx="4550958" cy="457053"/>
      </dsp:txXfrm>
    </dsp:sp>
    <dsp:sp modelId="{398BD1B9-D004-40A7-9FB7-271E394F7316}">
      <dsp:nvSpPr>
        <dsp:cNvPr id="0" name=""/>
        <dsp:cNvSpPr/>
      </dsp:nvSpPr>
      <dsp:spPr>
        <a:xfrm>
          <a:off x="481042" y="3600404"/>
          <a:ext cx="571317" cy="57131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881B9-C00D-4DC5-B0A3-24465D3DD070}">
      <dsp:nvSpPr>
        <dsp:cNvPr id="0" name=""/>
        <dsp:cNvSpPr/>
      </dsp:nvSpPr>
      <dsp:spPr>
        <a:xfrm>
          <a:off x="352798" y="4343518"/>
          <a:ext cx="4964861" cy="45705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Other Academic Institutions including Boards</a:t>
          </a:r>
        </a:p>
      </dsp:txBody>
      <dsp:txXfrm>
        <a:off x="352798" y="4343518"/>
        <a:ext cx="4964861" cy="457053"/>
      </dsp:txXfrm>
    </dsp:sp>
    <dsp:sp modelId="{8FCD72F5-A78C-4D1E-A966-AE2B38B5D0A1}">
      <dsp:nvSpPr>
        <dsp:cNvPr id="0" name=""/>
        <dsp:cNvSpPr/>
      </dsp:nvSpPr>
      <dsp:spPr>
        <a:xfrm>
          <a:off x="67139" y="4286387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77DE4-C1F3-47DC-83A0-EB0A8C8DCE23}">
      <dsp:nvSpPr>
        <dsp:cNvPr id="0" name=""/>
        <dsp:cNvSpPr/>
      </dsp:nvSpPr>
      <dsp:spPr>
        <a:xfrm rot="10800000">
          <a:off x="4088856" y="-853781"/>
          <a:ext cx="6657181" cy="6657181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43AB5-0578-4A2D-8F7D-51FBBA2EB575}">
      <dsp:nvSpPr>
        <dsp:cNvPr id="0" name=""/>
        <dsp:cNvSpPr/>
      </dsp:nvSpPr>
      <dsp:spPr>
        <a:xfrm>
          <a:off x="66018" y="224809"/>
          <a:ext cx="4744860" cy="44942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56729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Academic Institutions Registered</a:t>
          </a:r>
        </a:p>
      </dsp:txBody>
      <dsp:txXfrm>
        <a:off x="66018" y="224809"/>
        <a:ext cx="4744860" cy="449421"/>
      </dsp:txXfrm>
    </dsp:sp>
    <dsp:sp modelId="{CC962020-15B8-44B4-A4ED-F39C1666D1C9}">
      <dsp:nvSpPr>
        <dsp:cNvPr id="0" name=""/>
        <dsp:cNvSpPr/>
      </dsp:nvSpPr>
      <dsp:spPr>
        <a:xfrm>
          <a:off x="4529990" y="168632"/>
          <a:ext cx="561777" cy="56177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EC15F-7F6D-4E71-BDCC-AA00F98D9D20}">
      <dsp:nvSpPr>
        <dsp:cNvPr id="0" name=""/>
        <dsp:cNvSpPr/>
      </dsp:nvSpPr>
      <dsp:spPr>
        <a:xfrm>
          <a:off x="66018" y="899338"/>
          <a:ext cx="4337868" cy="44942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56729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Institutions of National Importance</a:t>
          </a:r>
        </a:p>
      </dsp:txBody>
      <dsp:txXfrm>
        <a:off x="66018" y="899338"/>
        <a:ext cx="4337868" cy="449421"/>
      </dsp:txXfrm>
    </dsp:sp>
    <dsp:sp modelId="{94B8BDAD-C814-4E06-8E38-15194A322375}">
      <dsp:nvSpPr>
        <dsp:cNvPr id="0" name=""/>
        <dsp:cNvSpPr/>
      </dsp:nvSpPr>
      <dsp:spPr>
        <a:xfrm>
          <a:off x="4122998" y="843160"/>
          <a:ext cx="561777" cy="56177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80502-6AA9-4222-A5A9-EB833CA435D3}">
      <dsp:nvSpPr>
        <dsp:cNvPr id="0" name=""/>
        <dsp:cNvSpPr/>
      </dsp:nvSpPr>
      <dsp:spPr>
        <a:xfrm>
          <a:off x="66018" y="1573372"/>
          <a:ext cx="4114839" cy="44942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56729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Central Universities</a:t>
          </a:r>
        </a:p>
      </dsp:txBody>
      <dsp:txXfrm>
        <a:off x="66018" y="1573372"/>
        <a:ext cx="4114839" cy="449421"/>
      </dsp:txXfrm>
    </dsp:sp>
    <dsp:sp modelId="{DC6617F0-534B-4C56-B9E7-B36FD3FB5371}">
      <dsp:nvSpPr>
        <dsp:cNvPr id="0" name=""/>
        <dsp:cNvSpPr/>
      </dsp:nvSpPr>
      <dsp:spPr>
        <a:xfrm>
          <a:off x="3899969" y="1517194"/>
          <a:ext cx="561777" cy="56177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9B180-0315-49AD-81AE-67F863E1786D}">
      <dsp:nvSpPr>
        <dsp:cNvPr id="0" name=""/>
        <dsp:cNvSpPr/>
      </dsp:nvSpPr>
      <dsp:spPr>
        <a:xfrm>
          <a:off x="66018" y="2247901"/>
          <a:ext cx="4043628" cy="44942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56729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State Universities</a:t>
          </a:r>
        </a:p>
      </dsp:txBody>
      <dsp:txXfrm>
        <a:off x="66018" y="2247901"/>
        <a:ext cx="4043628" cy="449421"/>
      </dsp:txXfrm>
    </dsp:sp>
    <dsp:sp modelId="{DDC86E07-959F-405D-9CEC-5D22FFB65218}">
      <dsp:nvSpPr>
        <dsp:cNvPr id="0" name=""/>
        <dsp:cNvSpPr/>
      </dsp:nvSpPr>
      <dsp:spPr>
        <a:xfrm>
          <a:off x="3828758" y="2191723"/>
          <a:ext cx="561777" cy="56177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DFBCB-60CB-4775-8ACF-F6A917CD4DC3}">
      <dsp:nvSpPr>
        <dsp:cNvPr id="0" name=""/>
        <dsp:cNvSpPr/>
      </dsp:nvSpPr>
      <dsp:spPr>
        <a:xfrm>
          <a:off x="66018" y="2922429"/>
          <a:ext cx="4114839" cy="44942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56729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Private Universities</a:t>
          </a:r>
        </a:p>
      </dsp:txBody>
      <dsp:txXfrm>
        <a:off x="66018" y="2922429"/>
        <a:ext cx="4114839" cy="449421"/>
      </dsp:txXfrm>
    </dsp:sp>
    <dsp:sp modelId="{FA907CB7-4EBB-4906-8BD1-B872D53FCDD7}">
      <dsp:nvSpPr>
        <dsp:cNvPr id="0" name=""/>
        <dsp:cNvSpPr/>
      </dsp:nvSpPr>
      <dsp:spPr>
        <a:xfrm>
          <a:off x="3899969" y="2866251"/>
          <a:ext cx="561777" cy="56177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EE276-1050-4F0D-81E1-099312497B80}">
      <dsp:nvSpPr>
        <dsp:cNvPr id="0" name=""/>
        <dsp:cNvSpPr/>
      </dsp:nvSpPr>
      <dsp:spPr>
        <a:xfrm>
          <a:off x="66018" y="3596463"/>
          <a:ext cx="4337868" cy="44942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56729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Deemed Universities</a:t>
          </a:r>
        </a:p>
      </dsp:txBody>
      <dsp:txXfrm>
        <a:off x="66018" y="3596463"/>
        <a:ext cx="4337868" cy="449421"/>
      </dsp:txXfrm>
    </dsp:sp>
    <dsp:sp modelId="{398BD1B9-D004-40A7-9FB7-271E394F7316}">
      <dsp:nvSpPr>
        <dsp:cNvPr id="0" name=""/>
        <dsp:cNvSpPr/>
      </dsp:nvSpPr>
      <dsp:spPr>
        <a:xfrm>
          <a:off x="4122998" y="3540285"/>
          <a:ext cx="561777" cy="56177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881B9-C00D-4DC5-B0A3-24465D3DD070}">
      <dsp:nvSpPr>
        <dsp:cNvPr id="0" name=""/>
        <dsp:cNvSpPr/>
      </dsp:nvSpPr>
      <dsp:spPr>
        <a:xfrm>
          <a:off x="66018" y="4270992"/>
          <a:ext cx="4744860" cy="44942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356729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Other Academic Institutions including Boards</a:t>
          </a:r>
        </a:p>
      </dsp:txBody>
      <dsp:txXfrm>
        <a:off x="66018" y="4270992"/>
        <a:ext cx="4744860" cy="449421"/>
      </dsp:txXfrm>
    </dsp:sp>
    <dsp:sp modelId="{8FCD72F5-A78C-4D1E-A966-AE2B38B5D0A1}">
      <dsp:nvSpPr>
        <dsp:cNvPr id="0" name=""/>
        <dsp:cNvSpPr/>
      </dsp:nvSpPr>
      <dsp:spPr>
        <a:xfrm>
          <a:off x="4529990" y="4214814"/>
          <a:ext cx="561777" cy="561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54F5E-3A91-44DD-A582-DBE8BC16656B}">
      <dsp:nvSpPr>
        <dsp:cNvPr id="0" name=""/>
        <dsp:cNvSpPr/>
      </dsp:nvSpPr>
      <dsp:spPr>
        <a:xfrm>
          <a:off x="1146834" y="2655369"/>
          <a:ext cx="661930" cy="1261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965" y="0"/>
              </a:lnTo>
              <a:lnTo>
                <a:pt x="330965" y="1261300"/>
              </a:lnTo>
              <a:lnTo>
                <a:pt x="661930" y="1261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442189" y="3250408"/>
        <a:ext cx="71222" cy="71222"/>
      </dsp:txXfrm>
    </dsp:sp>
    <dsp:sp modelId="{12B79A7E-B733-4DEF-A476-AEC6DC340CA4}">
      <dsp:nvSpPr>
        <dsp:cNvPr id="0" name=""/>
        <dsp:cNvSpPr/>
      </dsp:nvSpPr>
      <dsp:spPr>
        <a:xfrm>
          <a:off x="1146834" y="2609649"/>
          <a:ext cx="66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193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461251" y="2638820"/>
        <a:ext cx="33096" cy="33096"/>
      </dsp:txXfrm>
    </dsp:sp>
    <dsp:sp modelId="{1160D930-116E-4D74-B961-87CA773F1000}">
      <dsp:nvSpPr>
        <dsp:cNvPr id="0" name=""/>
        <dsp:cNvSpPr/>
      </dsp:nvSpPr>
      <dsp:spPr>
        <a:xfrm>
          <a:off x="1146834" y="1394068"/>
          <a:ext cx="661930" cy="1261300"/>
        </a:xfrm>
        <a:custGeom>
          <a:avLst/>
          <a:gdLst/>
          <a:ahLst/>
          <a:cxnLst/>
          <a:rect l="0" t="0" r="0" b="0"/>
          <a:pathLst>
            <a:path>
              <a:moveTo>
                <a:pt x="0" y="1261300"/>
              </a:moveTo>
              <a:lnTo>
                <a:pt x="330965" y="1261300"/>
              </a:lnTo>
              <a:lnTo>
                <a:pt x="330965" y="0"/>
              </a:lnTo>
              <a:lnTo>
                <a:pt x="66193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442189" y="1989107"/>
        <a:ext cx="71222" cy="71222"/>
      </dsp:txXfrm>
    </dsp:sp>
    <dsp:sp modelId="{0594A37C-17A9-430D-BD6F-3CA826E0BBDF}">
      <dsp:nvSpPr>
        <dsp:cNvPr id="0" name=""/>
        <dsp:cNvSpPr/>
      </dsp:nvSpPr>
      <dsp:spPr>
        <a:xfrm rot="16200000">
          <a:off x="-2013054" y="2150848"/>
          <a:ext cx="5310738" cy="1009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Arial" panose="020B0604020202020204" pitchFamily="34" charset="0"/>
              <a:cs typeface="Arial" panose="020B0604020202020204" pitchFamily="34" charset="0"/>
            </a:rPr>
            <a:t>ABC ID</a:t>
          </a:r>
          <a:endParaRPr lang="en-IN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013054" y="2150848"/>
        <a:ext cx="5310738" cy="1009040"/>
      </dsp:txXfrm>
    </dsp:sp>
    <dsp:sp modelId="{C4AD76EA-6D9C-43C1-8125-059F879734CE}">
      <dsp:nvSpPr>
        <dsp:cNvPr id="0" name=""/>
        <dsp:cNvSpPr/>
      </dsp:nvSpPr>
      <dsp:spPr>
        <a:xfrm>
          <a:off x="1808765" y="889548"/>
          <a:ext cx="3309651" cy="1009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Arial" panose="020B0604020202020204" pitchFamily="34" charset="0"/>
              <a:cs typeface="Arial" panose="020B0604020202020204" pitchFamily="34" charset="0"/>
            </a:rPr>
            <a:t>DigiLocker</a:t>
          </a:r>
          <a:endParaRPr lang="en-IN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8765" y="889548"/>
        <a:ext cx="3309651" cy="1009040"/>
      </dsp:txXfrm>
    </dsp:sp>
    <dsp:sp modelId="{69EBF9B6-8493-464D-9DE7-66A2C0B9DA95}">
      <dsp:nvSpPr>
        <dsp:cNvPr id="0" name=""/>
        <dsp:cNvSpPr/>
      </dsp:nvSpPr>
      <dsp:spPr>
        <a:xfrm>
          <a:off x="1808765" y="2150848"/>
          <a:ext cx="3309651" cy="1009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Arial" panose="020B0604020202020204" pitchFamily="34" charset="0"/>
              <a:cs typeface="Arial" panose="020B0604020202020204" pitchFamily="34" charset="0"/>
            </a:rPr>
            <a:t>ABC </a:t>
          </a:r>
          <a:r>
            <a:rPr lang="en-IN" sz="3600" b="1" kern="1200" dirty="0">
              <a:latin typeface="Arial" panose="020B0604020202020204" pitchFamily="34" charset="0"/>
              <a:cs typeface="Arial" panose="020B0604020202020204" pitchFamily="34" charset="0"/>
            </a:rPr>
            <a:t>Portal</a:t>
          </a:r>
        </a:p>
      </dsp:txBody>
      <dsp:txXfrm>
        <a:off x="1808765" y="2150848"/>
        <a:ext cx="3309651" cy="1009040"/>
      </dsp:txXfrm>
    </dsp:sp>
    <dsp:sp modelId="{5EE84259-BE4E-473A-B458-B2EAF8909CCB}">
      <dsp:nvSpPr>
        <dsp:cNvPr id="0" name=""/>
        <dsp:cNvSpPr/>
      </dsp:nvSpPr>
      <dsp:spPr>
        <a:xfrm>
          <a:off x="1808765" y="3412149"/>
          <a:ext cx="3309651" cy="1009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Arial" panose="020B0604020202020204" pitchFamily="34" charset="0"/>
              <a:cs typeface="Arial" panose="020B0604020202020204" pitchFamily="34" charset="0"/>
            </a:rPr>
            <a:t>Umang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Coming Soon</a:t>
          </a:r>
        </a:p>
      </dsp:txBody>
      <dsp:txXfrm>
        <a:off x="1808765" y="3412149"/>
        <a:ext cx="3309651" cy="100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6B3A3-1DA2-4A88-9B45-18F7BC96B8C3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EF3A-609C-4B81-A0B5-6D29B43470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89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b0da56bb78_1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b0da56bb78_1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806ada915c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806ada915c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E7B5-75AA-723F-1869-B87DB311C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1A889-F832-338D-2F12-3D4637EAF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198A2-FA86-E77B-A5DD-72645C0E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58944-C159-BE14-C60D-DE81FB37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E2D57-FF36-1D2F-9656-952731BF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381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A152-1F52-E9B5-20D5-FAECFF35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14D78-3964-5477-51E7-BB629FD67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48C0F-EBF3-5F82-4787-5B89357A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00F0-0E66-C828-5E8F-CB5970C7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1F69-E3B7-E4F4-3A91-DA888EF4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78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8B9A7-F67D-BEA3-5A54-3BC2E4E3F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1574C-0DFF-686D-A1F9-DD7EF5B43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28FC2-FE65-38B3-34F5-5D875631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5DBD8-860D-35EE-6250-438EEB33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3B9A7-D376-6DC0-AD56-A88A0B34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16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0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7282-02FE-615F-8CCC-437ED012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3D44D-A82E-7EEF-FD9E-8CA287E58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84016-B7C9-DDC3-C535-27072B06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89E7C-C4DC-C3C1-76A8-863D3B25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2782C-13DB-7985-701A-795B2E9D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4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B3D8-7C58-6A26-7296-EACCB76A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455FA-ECB9-D130-C852-12DD719A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BCC08-7B84-8090-2EA3-1D765B0B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FF05-2FC3-6C60-FD55-CC0D3DF2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BB770-9BD5-EFAF-A814-9E0FAA8A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77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FC49-3347-A4C7-E76A-B70B53E7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E82F-D950-B171-A41B-705B86969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433C4-B30F-9495-5862-FB4C499C8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5649B-EF2D-2ABD-09BF-E4175DBB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29B2E-9DB6-2C50-8520-E893C5EC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F80E0-DAE6-6D52-A41B-5CDEC734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438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DB78-36BD-56D6-DFD8-F6308D1C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053CA-E4B6-271E-205F-FBCD802A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33AED-9616-5873-7F08-919236BE1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46DBB-D44C-47B0-9D9A-D708B25B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D295E-8EEC-4BF6-D709-6ED67CF0D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62CF37-9FDE-1407-AEFF-DFE5008B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01154-CE19-2DC4-5343-79D98D60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37360-93D6-ACA4-5FB8-5F0E0B46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841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7E54-5B0F-65D0-F96D-41DE4131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37B78-5B56-3EC0-E9D9-FDF1EAE6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91087-C629-6E4C-1A98-86312697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298E3-DAE0-948B-E276-916CAEA8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33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A4313-2615-C0AE-28C4-227DCEB5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AEDD6-4AB5-C0A1-6389-E8AE3F0E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B046D-1004-95F7-7BD8-94AA98F1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68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B740-1C43-C914-C4FE-5F8D1F32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8CC8-4485-2BE2-94B3-E34EF60B8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979B1-0039-6052-DCD7-8FC80544F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3E3F7-5F4E-01F0-2500-F4514118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10095-51B0-F2CA-D2FD-CC1D8666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1009C-7D4D-15DD-0B00-99B1B8C5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72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33DC-2AEB-31FD-AD1F-37ADD720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ED5D0-B2C4-64D8-ADE0-7D0BC7F86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0445C-6780-EA4B-9086-6B5542367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031CE-BB8D-7513-FD4C-6F63B667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C3ED9-FA8B-DC2E-E0F1-C9018DD9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95FFA-0A9C-04D8-77BB-4E29530D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707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207F0-26AF-B421-718A-0569ABF1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F9810-ED7F-86CB-7FD5-9EC641499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D3E53-71DA-8312-C493-313F9907C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7B26F-B300-4454-BA4B-B89F4F489C6B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32019-FA02-8FF0-0A35-9F23F8224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031C9-E0F0-BF9B-58B7-5C6C2B888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79100-CC34-4B5C-8A08-7145D8C637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84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cademic-Bank-of-Credits_User_Manual_V3.pdf" TargetMode="External"/><Relationship Id="rId2" Type="http://schemas.openxmlformats.org/officeDocument/2006/relationships/hyperlink" Target="https://abc.gov.in/resource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ownloads/ResultData_Sample_University_Marksheet_v6.csv" TargetMode="External"/><Relationship Id="rId5" Type="http://schemas.openxmlformats.org/officeDocument/2006/relationships/hyperlink" Target="Guidelines%20to%20fill%20student%20data%20University%20Marksheet%20v2.7.pdf" TargetMode="External"/><Relationship Id="rId4" Type="http://schemas.openxmlformats.org/officeDocument/2006/relationships/hyperlink" Target="Instructional-Template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nad.digitallocker.gov.in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urav.khare1@digitalindia.gov.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bc.gov.i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d.digilocker.gov.i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1130998F-16B7-4949-A037-57F3CAC6C39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5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N" sz="5467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ED409-ED09-66BB-C8B8-301E3F402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481" y="1125133"/>
            <a:ext cx="10107037" cy="2387600"/>
          </a:xfrm>
        </p:spPr>
        <p:txBody>
          <a:bodyPr>
            <a:no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Bank of Credits(ABC)</a:t>
            </a:r>
            <a:endParaRPr lang="en-I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A5DEF-5F9B-8C5E-63FC-DCA1C7BB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8213" y="5803495"/>
            <a:ext cx="9144000" cy="1655762"/>
          </a:xfrm>
        </p:spPr>
        <p:txBody>
          <a:bodyPr>
            <a:normAutofit/>
          </a:bodyPr>
          <a:lstStyle/>
          <a:p>
            <a:fld id="{36DEB557-234F-4F53-8504-1AB1D74E80CB}" type="datetime3">
              <a:rPr lang="en-IN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April 2023</a:t>
            </a:fld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99D8BF-BD23-908D-DAEB-9FD393BCF742}"/>
              </a:ext>
            </a:extLst>
          </p:cNvPr>
          <p:cNvSpPr txBox="1">
            <a:spLocks/>
          </p:cNvSpPr>
          <p:nvPr/>
        </p:nvSpPr>
        <p:spPr>
          <a:xfrm>
            <a:off x="1524000" y="427632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98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CA5EC3-80E3-841A-A7D0-67E7FD89FD01}"/>
              </a:ext>
            </a:extLst>
          </p:cNvPr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9170">
              <a:spcBef>
                <a:spcPct val="0"/>
              </a:spcBef>
              <a:defRPr/>
            </a:pP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" pitchFamily="2" charset="0"/>
                <a:ea typeface="Roboto" pitchFamily="2" charset="0"/>
                <a:cs typeface="Segoe UI Light" pitchFamily="34" charset="0"/>
              </a:rPr>
              <a:t>ABC Console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B25184E-3E53-7818-25A2-9040DC4643D5}"/>
              </a:ext>
            </a:extLst>
          </p:cNvPr>
          <p:cNvSpPr/>
          <p:nvPr/>
        </p:nvSpPr>
        <p:spPr>
          <a:xfrm>
            <a:off x="1897513" y="2922186"/>
            <a:ext cx="2920481" cy="1071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AI need to click here to register/check status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6F10E-8B9A-19F5-948D-1D2239BAD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836712"/>
            <a:ext cx="12168188" cy="6021288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9755A542-B750-3D56-15EC-1A43CD77F41A}"/>
              </a:ext>
            </a:extLst>
          </p:cNvPr>
          <p:cNvSpPr/>
          <p:nvPr/>
        </p:nvSpPr>
        <p:spPr>
          <a:xfrm>
            <a:off x="8124141" y="5360586"/>
            <a:ext cx="2920481" cy="1071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here to join ABC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316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CA5EC3-80E3-841A-A7D0-67E7FD89FD01}"/>
              </a:ext>
            </a:extLst>
          </p:cNvPr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9170">
              <a:spcBef>
                <a:spcPct val="0"/>
              </a:spcBef>
              <a:defRPr/>
            </a:pP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" pitchFamily="2" charset="0"/>
                <a:ea typeface="Roboto" pitchFamily="2" charset="0"/>
                <a:cs typeface="Segoe UI Light" pitchFamily="34" charset="0"/>
              </a:rPr>
              <a:t>ABC Console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B8734-D14F-4B30-AD11-E7D5F582B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12153900" cy="602128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3D2BB7-C8FF-7F0A-CE7E-5637C618CB9F}"/>
              </a:ext>
            </a:extLst>
          </p:cNvPr>
          <p:cNvSpPr/>
          <p:nvPr/>
        </p:nvSpPr>
        <p:spPr>
          <a:xfrm>
            <a:off x="5990253" y="6021288"/>
            <a:ext cx="6027575" cy="535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**AI gets approved within 72 working hours post registration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95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1130998F-16B7-4949-A037-57F3CAC6C39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5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5467" dirty="0">
                <a:solidFill>
                  <a:schemeClr val="bg1"/>
                </a:solidFill>
                <a:latin typeface="Gill Sans MT" panose="020B0502020104020203" pitchFamily="34" charset="0"/>
              </a:rPr>
              <a:t>Student Flow- ABC</a:t>
            </a:r>
            <a:endParaRPr lang="en-IN" sz="5467" b="1" dirty="0"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3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CA5EC3-80E3-841A-A7D0-67E7FD89FD01}"/>
              </a:ext>
            </a:extLst>
          </p:cNvPr>
          <p:cNvSpPr/>
          <p:nvPr/>
        </p:nvSpPr>
        <p:spPr>
          <a:xfrm>
            <a:off x="0" y="5133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9170">
              <a:spcBef>
                <a:spcPct val="0"/>
              </a:spcBef>
              <a:defRPr/>
            </a:pP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boto" pitchFamily="2" charset="0"/>
              <a:ea typeface="Roboto" pitchFamily="2" charset="0"/>
              <a:cs typeface="Segoe UI Light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05BD2F-A8A8-9B1E-A62C-13021280F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742062"/>
              </p:ext>
            </p:extLst>
          </p:nvPr>
        </p:nvGraphicFramePr>
        <p:xfrm>
          <a:off x="6510004" y="996756"/>
          <a:ext cx="5256212" cy="531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95B35E-61EB-EE64-1A7B-2F385225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65" y="1108723"/>
            <a:ext cx="4107576" cy="578498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ABC ID Card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389E46-96E8-0A64-61A4-7C304E8C2B34}"/>
              </a:ext>
            </a:extLst>
          </p:cNvPr>
          <p:cNvSpPr/>
          <p:nvPr/>
        </p:nvSpPr>
        <p:spPr>
          <a:xfrm>
            <a:off x="0" y="80142"/>
            <a:ext cx="12192000" cy="584773"/>
          </a:xfrm>
          <a:prstGeom prst="rect">
            <a:avLst/>
          </a:prstGeom>
        </p:spPr>
        <p:txBody>
          <a:bodyPr lIns="91435" tIns="45719" rIns="91435" bIns="45719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Sources for generating ABC ID</a:t>
            </a:r>
            <a:endParaRPr lang="en-IN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D4415-0CF0-DFE5-77ED-87F26CF9B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465" y="2109312"/>
            <a:ext cx="4991533" cy="3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5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5E28A-4C21-44CA-963C-6BBB43B8A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5" b="5556"/>
          <a:stretch/>
        </p:blipFill>
        <p:spPr>
          <a:xfrm>
            <a:off x="0" y="986002"/>
            <a:ext cx="12192000" cy="587199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2BA8E8F-F017-4F98-ACC2-5F248394D427}"/>
              </a:ext>
            </a:extLst>
          </p:cNvPr>
          <p:cNvSpPr/>
          <p:nvPr/>
        </p:nvSpPr>
        <p:spPr>
          <a:xfrm>
            <a:off x="8652496" y="1838389"/>
            <a:ext cx="1708484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N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F4946-1DDF-F453-FC27-72265E56EE41}"/>
              </a:ext>
            </a:extLst>
          </p:cNvPr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Landing Page - https://www.abc.gov.in/</a:t>
            </a:r>
          </a:p>
        </p:txBody>
      </p:sp>
    </p:spTree>
    <p:extLst>
      <p:ext uri="{BB962C8B-B14F-4D97-AF65-F5344CB8AC3E}">
        <p14:creationId xmlns:p14="http://schemas.microsoft.com/office/powerpoint/2010/main" val="68000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53176-1E81-3507-1316-F45BDEFA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25"/>
            <a:ext cx="12192000" cy="5857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116E99-BC0C-DD12-67E2-12E21BD32025}"/>
              </a:ext>
            </a:extLst>
          </p:cNvPr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Single sign-on with Meri Pehchaan</a:t>
            </a:r>
          </a:p>
        </p:txBody>
      </p:sp>
    </p:spTree>
    <p:extLst>
      <p:ext uri="{BB962C8B-B14F-4D97-AF65-F5344CB8AC3E}">
        <p14:creationId xmlns:p14="http://schemas.microsoft.com/office/powerpoint/2010/main" val="80107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91B459-718C-48E1-9DC6-06406105B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7" t="12215" b="3648"/>
          <a:stretch/>
        </p:blipFill>
        <p:spPr>
          <a:xfrm>
            <a:off x="0" y="923924"/>
            <a:ext cx="12192000" cy="5934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6DF464-4B49-96FF-3440-2AF7BBEF245A}"/>
              </a:ext>
            </a:extLst>
          </p:cNvPr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ABC Student Account</a:t>
            </a:r>
          </a:p>
        </p:txBody>
      </p:sp>
    </p:spTree>
    <p:extLst>
      <p:ext uri="{BB962C8B-B14F-4D97-AF65-F5344CB8AC3E}">
        <p14:creationId xmlns:p14="http://schemas.microsoft.com/office/powerpoint/2010/main" val="347302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29E24-8A7F-0D80-2A17-6FB9EA2A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975"/>
            <a:ext cx="12192000" cy="5915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6F15D0-C4E8-3281-5A06-B1DBCFC50F1E}"/>
              </a:ext>
            </a:extLst>
          </p:cNvPr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 Dashboard</a:t>
            </a:r>
          </a:p>
        </p:txBody>
      </p:sp>
    </p:spTree>
    <p:extLst>
      <p:ext uri="{BB962C8B-B14F-4D97-AF65-F5344CB8AC3E}">
        <p14:creationId xmlns:p14="http://schemas.microsoft.com/office/powerpoint/2010/main" val="356483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Office worker">
            <a:extLst>
              <a:ext uri="{FF2B5EF4-FFF2-40B4-BE49-F238E27FC236}">
                <a16:creationId xmlns:a16="http://schemas.microsoft.com/office/drawing/2014/main" id="{D5AB8CBC-E220-6DD6-1CD9-C42C48A58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849" y="1423295"/>
            <a:ext cx="914400" cy="914400"/>
          </a:xfrm>
          <a:prstGeom prst="rect">
            <a:avLst/>
          </a:prstGeom>
        </p:spPr>
      </p:pic>
      <p:pic>
        <p:nvPicPr>
          <p:cNvPr id="5" name="Graphic 4" descr="Employee badge">
            <a:extLst>
              <a:ext uri="{FF2B5EF4-FFF2-40B4-BE49-F238E27FC236}">
                <a16:creationId xmlns:a16="http://schemas.microsoft.com/office/drawing/2014/main" id="{6AD8F864-F4E7-F956-C0F6-2C33BB1E3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0448" y="1393830"/>
            <a:ext cx="914400" cy="914400"/>
          </a:xfrm>
          <a:prstGeom prst="rect">
            <a:avLst/>
          </a:prstGeom>
        </p:spPr>
      </p:pic>
      <p:pic>
        <p:nvPicPr>
          <p:cNvPr id="7" name="Graphic 6" descr="Bank">
            <a:extLst>
              <a:ext uri="{FF2B5EF4-FFF2-40B4-BE49-F238E27FC236}">
                <a16:creationId xmlns:a16="http://schemas.microsoft.com/office/drawing/2014/main" id="{B35938FB-3988-0042-7B24-EFEAAEF5D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8312" y="1461482"/>
            <a:ext cx="914400" cy="914400"/>
          </a:xfrm>
          <a:prstGeom prst="rect">
            <a:avLst/>
          </a:prstGeom>
        </p:spPr>
      </p:pic>
      <p:pic>
        <p:nvPicPr>
          <p:cNvPr id="9" name="Graphic 8" descr="Cloud Computing">
            <a:extLst>
              <a:ext uri="{FF2B5EF4-FFF2-40B4-BE49-F238E27FC236}">
                <a16:creationId xmlns:a16="http://schemas.microsoft.com/office/drawing/2014/main" id="{1047462F-0349-DC42-DF1D-17B0A83C24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8074" y="3572567"/>
            <a:ext cx="914400" cy="914400"/>
          </a:xfrm>
          <a:prstGeom prst="rect">
            <a:avLst/>
          </a:prstGeom>
        </p:spPr>
      </p:pic>
      <p:pic>
        <p:nvPicPr>
          <p:cNvPr id="16" name="Graphic 15" descr="Piggy Bank">
            <a:extLst>
              <a:ext uri="{FF2B5EF4-FFF2-40B4-BE49-F238E27FC236}">
                <a16:creationId xmlns:a16="http://schemas.microsoft.com/office/drawing/2014/main" id="{FF147BCA-614D-38B1-B3E1-4E7AEC7D33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092" y="3756746"/>
            <a:ext cx="914400" cy="914400"/>
          </a:xfrm>
          <a:prstGeom prst="rect">
            <a:avLst/>
          </a:prstGeom>
        </p:spPr>
      </p:pic>
      <p:pic>
        <p:nvPicPr>
          <p:cNvPr id="23" name="Graphic 22" descr="Open folder">
            <a:extLst>
              <a:ext uri="{FF2B5EF4-FFF2-40B4-BE49-F238E27FC236}">
                <a16:creationId xmlns:a16="http://schemas.microsoft.com/office/drawing/2014/main" id="{7D874FF7-32B7-9FA1-539A-E3522CFD80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59625" y="1337237"/>
            <a:ext cx="914400" cy="91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EF6D07-AE4D-1F11-D094-88CE97DAC2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92" y="3861160"/>
            <a:ext cx="914400" cy="78550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C58AA46-BAD4-EF02-630A-369B169E3822}"/>
              </a:ext>
            </a:extLst>
          </p:cNvPr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" pitchFamily="2" charset="0"/>
                <a:ea typeface="Roboto" pitchFamily="2" charset="0"/>
                <a:cs typeface="Segoe UI Light" pitchFamily="34" charset="0"/>
              </a:rPr>
              <a:t>How ABC Works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1C28D1A-2399-E744-E3A7-0BCDF66AAC00}"/>
              </a:ext>
            </a:extLst>
          </p:cNvPr>
          <p:cNvSpPr/>
          <p:nvPr/>
        </p:nvSpPr>
        <p:spPr>
          <a:xfrm>
            <a:off x="2420517" y="1786666"/>
            <a:ext cx="751111" cy="1909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A974E7B-5FD8-A795-F84B-D9BD694D22CB}"/>
              </a:ext>
            </a:extLst>
          </p:cNvPr>
          <p:cNvSpPr/>
          <p:nvPr/>
        </p:nvSpPr>
        <p:spPr>
          <a:xfrm>
            <a:off x="5842914" y="1841717"/>
            <a:ext cx="751111" cy="1909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Arrow: Circular 39">
            <a:extLst>
              <a:ext uri="{FF2B5EF4-FFF2-40B4-BE49-F238E27FC236}">
                <a16:creationId xmlns:a16="http://schemas.microsoft.com/office/drawing/2014/main" id="{9F2838E2-A64A-F202-8C9D-129F0DFC16D3}"/>
              </a:ext>
            </a:extLst>
          </p:cNvPr>
          <p:cNvSpPr/>
          <p:nvPr/>
        </p:nvSpPr>
        <p:spPr>
          <a:xfrm rot="5400000">
            <a:off x="10771734" y="2704555"/>
            <a:ext cx="1004583" cy="1099800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E5436AD3-EA53-0AEB-C39E-AC4BDDF8BB80}"/>
              </a:ext>
            </a:extLst>
          </p:cNvPr>
          <p:cNvSpPr/>
          <p:nvPr/>
        </p:nvSpPr>
        <p:spPr>
          <a:xfrm rot="10800000">
            <a:off x="6034086" y="3980268"/>
            <a:ext cx="751111" cy="1909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C5CC47-0DAC-D5F6-F350-E9879961D491}"/>
              </a:ext>
            </a:extLst>
          </p:cNvPr>
          <p:cNvSpPr txBox="1"/>
          <p:nvPr/>
        </p:nvSpPr>
        <p:spPr>
          <a:xfrm>
            <a:off x="2030058" y="2191216"/>
            <a:ext cx="6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A64141-9D69-071A-B200-C645C4145ABA}"/>
              </a:ext>
            </a:extLst>
          </p:cNvPr>
          <p:cNvSpPr txBox="1"/>
          <p:nvPr/>
        </p:nvSpPr>
        <p:spPr>
          <a:xfrm>
            <a:off x="2182458" y="2343616"/>
            <a:ext cx="6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08ED59B-366E-2174-EDF9-C6AE975EFF0A}"/>
              </a:ext>
            </a:extLst>
          </p:cNvPr>
          <p:cNvSpPr txBox="1"/>
          <p:nvPr/>
        </p:nvSpPr>
        <p:spPr>
          <a:xfrm>
            <a:off x="2334858" y="2496016"/>
            <a:ext cx="6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E1B13-E799-C21A-BC7F-0F33015A84C7}"/>
              </a:ext>
            </a:extLst>
          </p:cNvPr>
          <p:cNvSpPr txBox="1"/>
          <p:nvPr/>
        </p:nvSpPr>
        <p:spPr>
          <a:xfrm>
            <a:off x="2420517" y="2197609"/>
            <a:ext cx="75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Student  Creates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ABC ID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08E596-9B0E-4BFD-84E6-99B49D4D2237}"/>
              </a:ext>
            </a:extLst>
          </p:cNvPr>
          <p:cNvSpPr txBox="1"/>
          <p:nvPr/>
        </p:nvSpPr>
        <p:spPr>
          <a:xfrm>
            <a:off x="5809017" y="2174339"/>
            <a:ext cx="75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Student  Shares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ABC ID with AI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2B68BF-4404-1F5B-D27D-D5B7EBE1138A}"/>
              </a:ext>
            </a:extLst>
          </p:cNvPr>
          <p:cNvSpPr txBox="1"/>
          <p:nvPr/>
        </p:nvSpPr>
        <p:spPr>
          <a:xfrm>
            <a:off x="5998893" y="4397195"/>
            <a:ext cx="91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AI Uploads the CSV file on NAD Portal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B4F956-148B-997F-55B9-212FEBB00C91}"/>
              </a:ext>
            </a:extLst>
          </p:cNvPr>
          <p:cNvSpPr txBox="1"/>
          <p:nvPr/>
        </p:nvSpPr>
        <p:spPr>
          <a:xfrm>
            <a:off x="8745309" y="221901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AI captures ABC ID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A34D0E-A3F7-A65B-DCED-1A46A060CC0E}"/>
              </a:ext>
            </a:extLst>
          </p:cNvPr>
          <p:cNvSpPr txBox="1"/>
          <p:nvPr/>
        </p:nvSpPr>
        <p:spPr>
          <a:xfrm>
            <a:off x="2334858" y="4520306"/>
            <a:ext cx="914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Credits Earned will reflect in the student ABC account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3E3DD281-706B-4D37-A6EB-87AEF16B2EF7}"/>
              </a:ext>
            </a:extLst>
          </p:cNvPr>
          <p:cNvSpPr/>
          <p:nvPr/>
        </p:nvSpPr>
        <p:spPr>
          <a:xfrm rot="10800000">
            <a:off x="2412676" y="3995622"/>
            <a:ext cx="751111" cy="1909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3992DB84-33D7-9155-C54A-16DAC4A50D96}"/>
              </a:ext>
            </a:extLst>
          </p:cNvPr>
          <p:cNvSpPr/>
          <p:nvPr/>
        </p:nvSpPr>
        <p:spPr>
          <a:xfrm>
            <a:off x="8902474" y="1817880"/>
            <a:ext cx="751111" cy="1909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11FED4-3597-2C5A-278B-2ACAECB2E0B4}"/>
              </a:ext>
            </a:extLst>
          </p:cNvPr>
          <p:cNvSpPr txBox="1"/>
          <p:nvPr/>
        </p:nvSpPr>
        <p:spPr>
          <a:xfrm>
            <a:off x="10278277" y="3141276"/>
            <a:ext cx="914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AI Prepares the input file along with ABC ID 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NAD format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5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910" t="27869" r="12398" b="21311"/>
          <a:stretch>
            <a:fillRect/>
          </a:stretch>
        </p:blipFill>
        <p:spPr bwMode="auto">
          <a:xfrm>
            <a:off x="1605064" y="1447800"/>
            <a:ext cx="900781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0625" t="27778" r="21875" b="47778"/>
          <a:stretch>
            <a:fillRect/>
          </a:stretch>
        </p:blipFill>
        <p:spPr bwMode="auto">
          <a:xfrm>
            <a:off x="1177047" y="4419600"/>
            <a:ext cx="100681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" pitchFamily="2" charset="0"/>
                <a:ea typeface="Roboto" pitchFamily="2" charset="0"/>
                <a:cs typeface="Segoe UI Light" pitchFamily="34" charset="0"/>
              </a:rPr>
              <a:t>How ABC Works</a:t>
            </a:r>
          </a:p>
        </p:txBody>
      </p:sp>
    </p:spTree>
    <p:extLst>
      <p:ext uri="{BB962C8B-B14F-4D97-AF65-F5344CB8AC3E}">
        <p14:creationId xmlns:p14="http://schemas.microsoft.com/office/powerpoint/2010/main" val="57003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8D5706F-B8A1-4E47-A9A2-4706B9679333}"/>
              </a:ext>
            </a:extLst>
          </p:cNvPr>
          <p:cNvSpPr/>
          <p:nvPr/>
        </p:nvSpPr>
        <p:spPr>
          <a:xfrm rot="16200000">
            <a:off x="3228430" y="2871585"/>
            <a:ext cx="833299" cy="1371139"/>
          </a:xfrm>
          <a:custGeom>
            <a:avLst/>
            <a:gdLst>
              <a:gd name="connsiteX0" fmla="*/ 0 w 1028943"/>
              <a:gd name="connsiteY0" fmla="*/ 1753386 h 1753386"/>
              <a:gd name="connsiteX1" fmla="*/ 514472 w 1028943"/>
              <a:gd name="connsiteY1" fmla="*/ 0 h 1753386"/>
              <a:gd name="connsiteX2" fmla="*/ 1028943 w 1028943"/>
              <a:gd name="connsiteY2" fmla="*/ 1753386 h 1753386"/>
              <a:gd name="connsiteX3" fmla="*/ 0 w 1028943"/>
              <a:gd name="connsiteY3" fmla="*/ 1753386 h 1753386"/>
              <a:gd name="connsiteX0" fmla="*/ 0 w 1028943"/>
              <a:gd name="connsiteY0" fmla="*/ 1693058 h 1693058"/>
              <a:gd name="connsiteX1" fmla="*/ 403347 w 1028943"/>
              <a:gd name="connsiteY1" fmla="*/ 0 h 1693058"/>
              <a:gd name="connsiteX2" fmla="*/ 1028943 w 1028943"/>
              <a:gd name="connsiteY2" fmla="*/ 1693058 h 1693058"/>
              <a:gd name="connsiteX3" fmla="*/ 0 w 1028943"/>
              <a:gd name="connsiteY3" fmla="*/ 1693058 h 16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943" h="1693058">
                <a:moveTo>
                  <a:pt x="0" y="1693058"/>
                </a:moveTo>
                <a:lnTo>
                  <a:pt x="403347" y="0"/>
                </a:lnTo>
                <a:lnTo>
                  <a:pt x="1028943" y="1693058"/>
                </a:lnTo>
                <a:lnTo>
                  <a:pt x="0" y="169305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94E7D5-34F8-4833-AD79-756D90DE6158}"/>
              </a:ext>
            </a:extLst>
          </p:cNvPr>
          <p:cNvGrpSpPr/>
          <p:nvPr/>
        </p:nvGrpSpPr>
        <p:grpSpPr>
          <a:xfrm>
            <a:off x="2918371" y="3695540"/>
            <a:ext cx="1412280" cy="2017104"/>
            <a:chOff x="3603552" y="3158642"/>
            <a:chExt cx="1743858" cy="2490683"/>
          </a:xfrm>
        </p:grpSpPr>
        <p:sp>
          <p:nvSpPr>
            <p:cNvPr id="12" name="Isosceles Triangle 6">
              <a:extLst>
                <a:ext uri="{FF2B5EF4-FFF2-40B4-BE49-F238E27FC236}">
                  <a16:creationId xmlns:a16="http://schemas.microsoft.com/office/drawing/2014/main" id="{C63F850B-6C03-4338-A9A5-7E810BE4D798}"/>
                </a:ext>
              </a:extLst>
            </p:cNvPr>
            <p:cNvSpPr/>
            <p:nvPr/>
          </p:nvSpPr>
          <p:spPr>
            <a:xfrm rot="16200000">
              <a:off x="3768346" y="3019247"/>
              <a:ext cx="1439667" cy="1718458"/>
            </a:xfrm>
            <a:custGeom>
              <a:avLst/>
              <a:gdLst>
                <a:gd name="connsiteX0" fmla="*/ 0 w 1028943"/>
                <a:gd name="connsiteY0" fmla="*/ 1753386 h 1753386"/>
                <a:gd name="connsiteX1" fmla="*/ 514472 w 1028943"/>
                <a:gd name="connsiteY1" fmla="*/ 0 h 1753386"/>
                <a:gd name="connsiteX2" fmla="*/ 1028943 w 1028943"/>
                <a:gd name="connsiteY2" fmla="*/ 1753386 h 1753386"/>
                <a:gd name="connsiteX3" fmla="*/ 0 w 1028943"/>
                <a:gd name="connsiteY3" fmla="*/ 1753386 h 1753386"/>
                <a:gd name="connsiteX0" fmla="*/ 0 w 1028943"/>
                <a:gd name="connsiteY0" fmla="*/ 1693058 h 1693058"/>
                <a:gd name="connsiteX1" fmla="*/ 403347 w 1028943"/>
                <a:gd name="connsiteY1" fmla="*/ 0 h 1693058"/>
                <a:gd name="connsiteX2" fmla="*/ 1028943 w 1028943"/>
                <a:gd name="connsiteY2" fmla="*/ 1693058 h 1693058"/>
                <a:gd name="connsiteX3" fmla="*/ 0 w 1028943"/>
                <a:gd name="connsiteY3" fmla="*/ 1693058 h 1693058"/>
                <a:gd name="connsiteX0" fmla="*/ 0 w 1439667"/>
                <a:gd name="connsiteY0" fmla="*/ 1718458 h 1718458"/>
                <a:gd name="connsiteX1" fmla="*/ 1439667 w 1439667"/>
                <a:gd name="connsiteY1" fmla="*/ 0 h 1718458"/>
                <a:gd name="connsiteX2" fmla="*/ 1028943 w 1439667"/>
                <a:gd name="connsiteY2" fmla="*/ 1718458 h 1718458"/>
                <a:gd name="connsiteX3" fmla="*/ 0 w 1439667"/>
                <a:gd name="connsiteY3" fmla="*/ 1718458 h 171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667" h="1718458">
                  <a:moveTo>
                    <a:pt x="0" y="1718458"/>
                  </a:moveTo>
                  <a:lnTo>
                    <a:pt x="1439667" y="0"/>
                  </a:lnTo>
                  <a:lnTo>
                    <a:pt x="1028943" y="1718458"/>
                  </a:lnTo>
                  <a:lnTo>
                    <a:pt x="0" y="171845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Isosceles Triangle 6">
              <a:extLst>
                <a:ext uri="{FF2B5EF4-FFF2-40B4-BE49-F238E27FC236}">
                  <a16:creationId xmlns:a16="http://schemas.microsoft.com/office/drawing/2014/main" id="{F292AB15-9E18-4EFE-AB5E-50F5D87143B0}"/>
                </a:ext>
              </a:extLst>
            </p:cNvPr>
            <p:cNvSpPr/>
            <p:nvPr/>
          </p:nvSpPr>
          <p:spPr>
            <a:xfrm rot="16200000">
              <a:off x="3270507" y="3572423"/>
              <a:ext cx="2409947" cy="1743858"/>
            </a:xfrm>
            <a:custGeom>
              <a:avLst/>
              <a:gdLst>
                <a:gd name="connsiteX0" fmla="*/ 0 w 1028943"/>
                <a:gd name="connsiteY0" fmla="*/ 1753386 h 1753386"/>
                <a:gd name="connsiteX1" fmla="*/ 514472 w 1028943"/>
                <a:gd name="connsiteY1" fmla="*/ 0 h 1753386"/>
                <a:gd name="connsiteX2" fmla="*/ 1028943 w 1028943"/>
                <a:gd name="connsiteY2" fmla="*/ 1753386 h 1753386"/>
                <a:gd name="connsiteX3" fmla="*/ 0 w 1028943"/>
                <a:gd name="connsiteY3" fmla="*/ 1753386 h 1753386"/>
                <a:gd name="connsiteX0" fmla="*/ 0 w 1028943"/>
                <a:gd name="connsiteY0" fmla="*/ 1693058 h 1693058"/>
                <a:gd name="connsiteX1" fmla="*/ 403347 w 1028943"/>
                <a:gd name="connsiteY1" fmla="*/ 0 h 1693058"/>
                <a:gd name="connsiteX2" fmla="*/ 1028943 w 1028943"/>
                <a:gd name="connsiteY2" fmla="*/ 1693058 h 1693058"/>
                <a:gd name="connsiteX3" fmla="*/ 0 w 1028943"/>
                <a:gd name="connsiteY3" fmla="*/ 1693058 h 1693058"/>
                <a:gd name="connsiteX0" fmla="*/ 0 w 1439667"/>
                <a:gd name="connsiteY0" fmla="*/ 1718458 h 1718458"/>
                <a:gd name="connsiteX1" fmla="*/ 1439667 w 1439667"/>
                <a:gd name="connsiteY1" fmla="*/ 0 h 1718458"/>
                <a:gd name="connsiteX2" fmla="*/ 1028943 w 1439667"/>
                <a:gd name="connsiteY2" fmla="*/ 1718458 h 1718458"/>
                <a:gd name="connsiteX3" fmla="*/ 0 w 1439667"/>
                <a:gd name="connsiteY3" fmla="*/ 1718458 h 1718458"/>
                <a:gd name="connsiteX0" fmla="*/ 0 w 2409947"/>
                <a:gd name="connsiteY0" fmla="*/ 1743858 h 1743858"/>
                <a:gd name="connsiteX1" fmla="*/ 2409947 w 2409947"/>
                <a:gd name="connsiteY1" fmla="*/ 0 h 1743858"/>
                <a:gd name="connsiteX2" fmla="*/ 1028943 w 2409947"/>
                <a:gd name="connsiteY2" fmla="*/ 1743858 h 1743858"/>
                <a:gd name="connsiteX3" fmla="*/ 0 w 2409947"/>
                <a:gd name="connsiteY3" fmla="*/ 1743858 h 174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9947" h="1743858">
                  <a:moveTo>
                    <a:pt x="0" y="1743858"/>
                  </a:moveTo>
                  <a:lnTo>
                    <a:pt x="2409947" y="0"/>
                  </a:lnTo>
                  <a:lnTo>
                    <a:pt x="1028943" y="1743858"/>
                  </a:lnTo>
                  <a:lnTo>
                    <a:pt x="0" y="17438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055CB1-15F3-428A-9291-63635B69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264"/>
            <a:ext cx="2977837" cy="2792728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130A960-8E86-4915-8F2C-9796C889D65D}"/>
              </a:ext>
            </a:extLst>
          </p:cNvPr>
          <p:cNvSpPr/>
          <p:nvPr/>
        </p:nvSpPr>
        <p:spPr>
          <a:xfrm>
            <a:off x="4330650" y="3147583"/>
            <a:ext cx="4006103" cy="831046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7420D82-65E3-40F2-AAD7-A09ACC1242A8}"/>
              </a:ext>
            </a:extLst>
          </p:cNvPr>
          <p:cNvSpPr/>
          <p:nvPr/>
        </p:nvSpPr>
        <p:spPr>
          <a:xfrm>
            <a:off x="4330650" y="2296407"/>
            <a:ext cx="4006103" cy="8310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C87EAF9-459F-4DB5-8046-BC9CFF525AB4}"/>
              </a:ext>
            </a:extLst>
          </p:cNvPr>
          <p:cNvSpPr/>
          <p:nvPr/>
        </p:nvSpPr>
        <p:spPr>
          <a:xfrm>
            <a:off x="4330650" y="4881598"/>
            <a:ext cx="4006103" cy="8310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1C17B79F-6BF9-414F-95E8-BA9BEBADE0D3}"/>
              </a:ext>
            </a:extLst>
          </p:cNvPr>
          <p:cNvSpPr/>
          <p:nvPr/>
        </p:nvSpPr>
        <p:spPr>
          <a:xfrm>
            <a:off x="4330650" y="4030423"/>
            <a:ext cx="4006103" cy="831046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Isosceles Triangle 6">
            <a:extLst>
              <a:ext uri="{FF2B5EF4-FFF2-40B4-BE49-F238E27FC236}">
                <a16:creationId xmlns:a16="http://schemas.microsoft.com/office/drawing/2014/main" id="{C8B8352E-B480-44B6-912C-3650E3E88384}"/>
              </a:ext>
            </a:extLst>
          </p:cNvPr>
          <p:cNvSpPr/>
          <p:nvPr/>
        </p:nvSpPr>
        <p:spPr>
          <a:xfrm rot="5400000" flipV="1">
            <a:off x="2979303" y="2256251"/>
            <a:ext cx="1310984" cy="1391707"/>
          </a:xfrm>
          <a:custGeom>
            <a:avLst/>
            <a:gdLst>
              <a:gd name="connsiteX0" fmla="*/ 0 w 1028943"/>
              <a:gd name="connsiteY0" fmla="*/ 1753386 h 1753386"/>
              <a:gd name="connsiteX1" fmla="*/ 514472 w 1028943"/>
              <a:gd name="connsiteY1" fmla="*/ 0 h 1753386"/>
              <a:gd name="connsiteX2" fmla="*/ 1028943 w 1028943"/>
              <a:gd name="connsiteY2" fmla="*/ 1753386 h 1753386"/>
              <a:gd name="connsiteX3" fmla="*/ 0 w 1028943"/>
              <a:gd name="connsiteY3" fmla="*/ 1753386 h 1753386"/>
              <a:gd name="connsiteX0" fmla="*/ 0 w 1028943"/>
              <a:gd name="connsiteY0" fmla="*/ 1693058 h 1693058"/>
              <a:gd name="connsiteX1" fmla="*/ 403347 w 1028943"/>
              <a:gd name="connsiteY1" fmla="*/ 0 h 1693058"/>
              <a:gd name="connsiteX2" fmla="*/ 1028943 w 1028943"/>
              <a:gd name="connsiteY2" fmla="*/ 1693058 h 1693058"/>
              <a:gd name="connsiteX3" fmla="*/ 0 w 1028943"/>
              <a:gd name="connsiteY3" fmla="*/ 1693058 h 1693058"/>
              <a:gd name="connsiteX0" fmla="*/ 0 w 1439667"/>
              <a:gd name="connsiteY0" fmla="*/ 1718458 h 1718458"/>
              <a:gd name="connsiteX1" fmla="*/ 1439667 w 1439667"/>
              <a:gd name="connsiteY1" fmla="*/ 0 h 1718458"/>
              <a:gd name="connsiteX2" fmla="*/ 1028943 w 1439667"/>
              <a:gd name="connsiteY2" fmla="*/ 1718458 h 1718458"/>
              <a:gd name="connsiteX3" fmla="*/ 0 w 1439667"/>
              <a:gd name="connsiteY3" fmla="*/ 1718458 h 1718458"/>
              <a:gd name="connsiteX0" fmla="*/ 0 w 1618779"/>
              <a:gd name="connsiteY0" fmla="*/ 1718455 h 1718455"/>
              <a:gd name="connsiteX1" fmla="*/ 1618779 w 1618779"/>
              <a:gd name="connsiteY1" fmla="*/ 0 h 1718455"/>
              <a:gd name="connsiteX2" fmla="*/ 1028943 w 1618779"/>
              <a:gd name="connsiteY2" fmla="*/ 1718455 h 1718455"/>
              <a:gd name="connsiteX3" fmla="*/ 0 w 1618779"/>
              <a:gd name="connsiteY3" fmla="*/ 1718455 h 171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779" h="1718455">
                <a:moveTo>
                  <a:pt x="0" y="1718455"/>
                </a:moveTo>
                <a:lnTo>
                  <a:pt x="1618779" y="0"/>
                </a:lnTo>
                <a:lnTo>
                  <a:pt x="1028943" y="1718455"/>
                </a:lnTo>
                <a:lnTo>
                  <a:pt x="0" y="171845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Isosceles Triangle 6">
            <a:extLst>
              <a:ext uri="{FF2B5EF4-FFF2-40B4-BE49-F238E27FC236}">
                <a16:creationId xmlns:a16="http://schemas.microsoft.com/office/drawing/2014/main" id="{D7E94DD9-8C8C-442A-BC1E-076B69999549}"/>
              </a:ext>
            </a:extLst>
          </p:cNvPr>
          <p:cNvSpPr/>
          <p:nvPr/>
        </p:nvSpPr>
        <p:spPr>
          <a:xfrm rot="5400000" flipV="1">
            <a:off x="2564671" y="1799138"/>
            <a:ext cx="2119678" cy="1412278"/>
          </a:xfrm>
          <a:custGeom>
            <a:avLst/>
            <a:gdLst>
              <a:gd name="connsiteX0" fmla="*/ 0 w 1028943"/>
              <a:gd name="connsiteY0" fmla="*/ 1753386 h 1753386"/>
              <a:gd name="connsiteX1" fmla="*/ 514472 w 1028943"/>
              <a:gd name="connsiteY1" fmla="*/ 0 h 1753386"/>
              <a:gd name="connsiteX2" fmla="*/ 1028943 w 1028943"/>
              <a:gd name="connsiteY2" fmla="*/ 1753386 h 1753386"/>
              <a:gd name="connsiteX3" fmla="*/ 0 w 1028943"/>
              <a:gd name="connsiteY3" fmla="*/ 1753386 h 1753386"/>
              <a:gd name="connsiteX0" fmla="*/ 0 w 1028943"/>
              <a:gd name="connsiteY0" fmla="*/ 1693058 h 1693058"/>
              <a:gd name="connsiteX1" fmla="*/ 403347 w 1028943"/>
              <a:gd name="connsiteY1" fmla="*/ 0 h 1693058"/>
              <a:gd name="connsiteX2" fmla="*/ 1028943 w 1028943"/>
              <a:gd name="connsiteY2" fmla="*/ 1693058 h 1693058"/>
              <a:gd name="connsiteX3" fmla="*/ 0 w 1028943"/>
              <a:gd name="connsiteY3" fmla="*/ 1693058 h 1693058"/>
              <a:gd name="connsiteX0" fmla="*/ 0 w 1439667"/>
              <a:gd name="connsiteY0" fmla="*/ 1718458 h 1718458"/>
              <a:gd name="connsiteX1" fmla="*/ 1439667 w 1439667"/>
              <a:gd name="connsiteY1" fmla="*/ 0 h 1718458"/>
              <a:gd name="connsiteX2" fmla="*/ 1028943 w 1439667"/>
              <a:gd name="connsiteY2" fmla="*/ 1718458 h 1718458"/>
              <a:gd name="connsiteX3" fmla="*/ 0 w 1439667"/>
              <a:gd name="connsiteY3" fmla="*/ 1718458 h 1718458"/>
              <a:gd name="connsiteX0" fmla="*/ 0 w 2409947"/>
              <a:gd name="connsiteY0" fmla="*/ 1743858 h 1743858"/>
              <a:gd name="connsiteX1" fmla="*/ 2409947 w 2409947"/>
              <a:gd name="connsiteY1" fmla="*/ 0 h 1743858"/>
              <a:gd name="connsiteX2" fmla="*/ 1028943 w 2409947"/>
              <a:gd name="connsiteY2" fmla="*/ 1743858 h 1743858"/>
              <a:gd name="connsiteX3" fmla="*/ 0 w 2409947"/>
              <a:gd name="connsiteY3" fmla="*/ 1743858 h 1743858"/>
              <a:gd name="connsiteX0" fmla="*/ 0 w 2617340"/>
              <a:gd name="connsiteY0" fmla="*/ 1743855 h 1743855"/>
              <a:gd name="connsiteX1" fmla="*/ 2617340 w 2617340"/>
              <a:gd name="connsiteY1" fmla="*/ 0 h 1743855"/>
              <a:gd name="connsiteX2" fmla="*/ 1028943 w 2617340"/>
              <a:gd name="connsiteY2" fmla="*/ 1743855 h 1743855"/>
              <a:gd name="connsiteX3" fmla="*/ 0 w 2617340"/>
              <a:gd name="connsiteY3" fmla="*/ 1743855 h 174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7340" h="1743855">
                <a:moveTo>
                  <a:pt x="0" y="1743855"/>
                </a:moveTo>
                <a:lnTo>
                  <a:pt x="2617340" y="0"/>
                </a:lnTo>
                <a:lnTo>
                  <a:pt x="1028943" y="1743855"/>
                </a:lnTo>
                <a:lnTo>
                  <a:pt x="0" y="174385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8A56045-5943-4BE6-97CE-1325CDFBEFD9}"/>
              </a:ext>
            </a:extLst>
          </p:cNvPr>
          <p:cNvSpPr/>
          <p:nvPr/>
        </p:nvSpPr>
        <p:spPr>
          <a:xfrm>
            <a:off x="4330650" y="1445232"/>
            <a:ext cx="4006103" cy="83104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3AF141-53AA-4D32-ACAB-69C409617D54}"/>
              </a:ext>
            </a:extLst>
          </p:cNvPr>
          <p:cNvSpPr txBox="1"/>
          <p:nvPr/>
        </p:nvSpPr>
        <p:spPr>
          <a:xfrm>
            <a:off x="4500188" y="1676089"/>
            <a:ext cx="366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626EC-E01E-40DA-B7AF-F70089341CC7}"/>
              </a:ext>
            </a:extLst>
          </p:cNvPr>
          <p:cNvSpPr/>
          <p:nvPr/>
        </p:nvSpPr>
        <p:spPr>
          <a:xfrm>
            <a:off x="5098183" y="2527264"/>
            <a:ext cx="269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351">
              <a:buNone/>
            </a:pPr>
            <a:r>
              <a:rPr lang="en-US" sz="1800" b="1" dirty="0">
                <a:latin typeface="Graphik Regular"/>
              </a:rPr>
              <a:t>Notifications and Circulars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AD653AAB-1891-45AD-A968-812E940F0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474" y="2967335"/>
            <a:ext cx="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76176" tIns="0" rIns="-7617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73A3C"/>
                </a:solidFill>
                <a:effectLst/>
                <a:latin typeface="OpenSans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373A3C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693CD6-7B42-4627-836D-364CBC294238}"/>
              </a:ext>
            </a:extLst>
          </p:cNvPr>
          <p:cNvSpPr/>
          <p:nvPr/>
        </p:nvSpPr>
        <p:spPr>
          <a:xfrm>
            <a:off x="5332178" y="3378440"/>
            <a:ext cx="200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latin typeface="Graphik Regular"/>
              </a:rPr>
              <a:t>NAD/ABC Statistics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F2EF8E-9A2B-4A76-8241-D233450A1D96}"/>
              </a:ext>
            </a:extLst>
          </p:cNvPr>
          <p:cNvSpPr/>
          <p:nvPr/>
        </p:nvSpPr>
        <p:spPr>
          <a:xfrm>
            <a:off x="4998046" y="4261280"/>
            <a:ext cx="267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latin typeface="Graphik Regular"/>
              </a:rPr>
              <a:t>Registration Process for AI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F669F1-3BE9-4D83-BDA5-BAF008A6C52D}"/>
              </a:ext>
            </a:extLst>
          </p:cNvPr>
          <p:cNvSpPr/>
          <p:nvPr/>
        </p:nvSpPr>
        <p:spPr>
          <a:xfrm>
            <a:off x="5516814" y="5112455"/>
            <a:ext cx="163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Student Flow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9D9C72-0A36-449E-A6D8-EE955F8A02E0}"/>
              </a:ext>
            </a:extLst>
          </p:cNvPr>
          <p:cNvCxnSpPr/>
          <p:nvPr/>
        </p:nvCxnSpPr>
        <p:spPr>
          <a:xfrm>
            <a:off x="4315224" y="658682"/>
            <a:ext cx="35615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9F914B0-1A81-88D6-2D48-B8754797F1C6}"/>
              </a:ext>
            </a:extLst>
          </p:cNvPr>
          <p:cNvSpPr/>
          <p:nvPr/>
        </p:nvSpPr>
        <p:spPr>
          <a:xfrm>
            <a:off x="0" y="-23513"/>
            <a:ext cx="12192000" cy="1056116"/>
          </a:xfrm>
          <a:prstGeom prst="rect">
            <a:avLst/>
          </a:prstGeom>
          <a:solidFill>
            <a:srgbClr val="053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3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" pitchFamily="2" charset="0"/>
                <a:ea typeface="Roboto" pitchFamily="2" charset="0"/>
                <a:cs typeface="Segoe UI Light" pitchFamily="34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E8BC8-2806-9569-54CF-354493B52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10515600" cy="4351338"/>
          </a:xfrm>
        </p:spPr>
        <p:txBody>
          <a:bodyPr/>
          <a:lstStyle/>
          <a:p>
            <a:r>
              <a:rPr lang="en-IN" dirty="0">
                <a:hlinkClick r:id="rId2"/>
              </a:rPr>
              <a:t>https://abc.gov.in/resources.php</a:t>
            </a:r>
            <a:endParaRPr lang="en-IN" dirty="0"/>
          </a:p>
          <a:p>
            <a:r>
              <a:rPr lang="en-IN" dirty="0">
                <a:hlinkClick r:id="rId3" action="ppaction://hlinkfile"/>
              </a:rPr>
              <a:t>ABC ID User Manual</a:t>
            </a:r>
            <a:endParaRPr lang="en-IN" dirty="0"/>
          </a:p>
          <a:p>
            <a:r>
              <a:rPr lang="en-GB" dirty="0">
                <a:hlinkClick r:id="rId4" action="ppaction://hlinkfile"/>
              </a:rPr>
              <a:t>Instructional Template for Facilitating Implementation of Choice Based Credit System (CBCS)</a:t>
            </a:r>
            <a:endParaRPr lang="en-GB" dirty="0"/>
          </a:p>
          <a:p>
            <a:r>
              <a:rPr lang="en-IN" i="0" dirty="0">
                <a:solidFill>
                  <a:srgbClr val="212529"/>
                </a:solidFill>
                <a:effectLst/>
                <a:hlinkClick r:id="rId5" action="ppaction://hlinkfile"/>
              </a:rPr>
              <a:t>Guidelines for Preparing Marksheet/Transcript CSV</a:t>
            </a:r>
            <a:endParaRPr lang="en-IN" i="0" dirty="0">
              <a:solidFill>
                <a:srgbClr val="212529"/>
              </a:solidFill>
              <a:effectLst/>
            </a:endParaRPr>
          </a:p>
          <a:p>
            <a:r>
              <a:rPr lang="en-IN" i="0" dirty="0">
                <a:solidFill>
                  <a:srgbClr val="212529"/>
                </a:solidFill>
                <a:effectLst/>
                <a:hlinkClick r:id="rId6" action="ppaction://hlinkfile"/>
              </a:rPr>
              <a:t>Marksheet /Transcript Sample CSV for Universities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454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Rectangle 18"/>
          <p:cNvSpPr/>
          <p:nvPr/>
        </p:nvSpPr>
        <p:spPr>
          <a:xfrm>
            <a:off x="-3427" y="0"/>
            <a:ext cx="12192000" cy="6858000"/>
          </a:xfrm>
          <a:prstGeom prst="rect">
            <a:avLst/>
          </a:prstGeom>
          <a:solidFill>
            <a:srgbClr val="05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N" sz="2400" dirty="0">
              <a:cs typeface="Arial" pitchFamily="34" charset="0"/>
            </a:endParaRPr>
          </a:p>
        </p:txBody>
      </p:sp>
      <p:pic>
        <p:nvPicPr>
          <p:cNvPr id="12" name="Picture 17" descr="Untitled-1.png">
            <a:extLst>
              <a:ext uri="{FF2B5EF4-FFF2-40B4-BE49-F238E27FC236}">
                <a16:creationId xmlns:a16="http://schemas.microsoft.com/office/drawing/2014/main" id="{3F02192A-8772-4684-B05C-3320087D92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43252"/>
          <a:stretch>
            <a:fillRect/>
          </a:stretch>
        </p:blipFill>
        <p:spPr>
          <a:xfrm>
            <a:off x="2735627" y="4869160"/>
            <a:ext cx="6336704" cy="76808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3A5BCBB1-13C1-494B-917E-5C13166E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512" y="2084851"/>
            <a:ext cx="4950394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466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Thank you.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3D82C4-766C-40AD-AB14-50AEEC459EA3}"/>
              </a:ext>
            </a:extLst>
          </p:cNvPr>
          <p:cNvCxnSpPr/>
          <p:nvPr/>
        </p:nvCxnSpPr>
        <p:spPr>
          <a:xfrm>
            <a:off x="3697189" y="3820063"/>
            <a:ext cx="49911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6A31B8E7-B2C3-44AD-9D7C-B243CC02A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435" y="4224349"/>
            <a:ext cx="5472608" cy="17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support@nad.digitallocker.gov.in</a:t>
            </a:r>
            <a:endParaRPr lang="en-US" sz="2133" b="1" dirty="0">
              <a:solidFill>
                <a:schemeClr val="bg1"/>
              </a:solidFill>
              <a:latin typeface="Roboto"/>
            </a:endParaRPr>
          </a:p>
          <a:p>
            <a:pPr algn="ctr"/>
            <a:endParaRPr lang="en-US" sz="2133" b="1" dirty="0">
              <a:solidFill>
                <a:schemeClr val="bg1"/>
              </a:solidFill>
              <a:latin typeface="Roboto"/>
            </a:endParaRPr>
          </a:p>
          <a:p>
            <a:pPr algn="ctr"/>
            <a:r>
              <a:rPr lang="en-US" sz="2133" b="1" dirty="0">
                <a:solidFill>
                  <a:schemeClr val="bg1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gaurav.khare1@digitalindia.gov.in</a:t>
            </a:r>
            <a:endParaRPr lang="en-US" sz="2133" b="1" dirty="0">
              <a:solidFill>
                <a:schemeClr val="bg1"/>
              </a:solidFill>
              <a:latin typeface="Roboto"/>
            </a:endParaRPr>
          </a:p>
          <a:p>
            <a:pPr algn="ctr"/>
            <a:r>
              <a:rPr lang="en-US" sz="2133" b="1" dirty="0">
                <a:solidFill>
                  <a:schemeClr val="bg1"/>
                </a:solidFill>
                <a:latin typeface="Roboto"/>
              </a:rPr>
              <a:t>9891081761</a:t>
            </a:r>
          </a:p>
          <a:p>
            <a:pPr algn="ctr"/>
            <a:endParaRPr lang="en-IN" sz="2133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9"/>
          <p:cNvSpPr/>
          <p:nvPr/>
        </p:nvSpPr>
        <p:spPr>
          <a:xfrm>
            <a:off x="913960" y="1728650"/>
            <a:ext cx="3333200" cy="5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ABC Benefits 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350" name="Google Shape;1350;p39"/>
          <p:cNvSpPr/>
          <p:nvPr/>
        </p:nvSpPr>
        <p:spPr>
          <a:xfrm>
            <a:off x="7920568" y="1681947"/>
            <a:ext cx="3333200" cy="5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133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Portal Features</a:t>
            </a:r>
            <a:endParaRPr sz="2400" dirty="0"/>
          </a:p>
        </p:txBody>
      </p:sp>
      <p:grpSp>
        <p:nvGrpSpPr>
          <p:cNvPr id="1358" name="Google Shape;1358;p39"/>
          <p:cNvGrpSpPr/>
          <p:nvPr/>
        </p:nvGrpSpPr>
        <p:grpSpPr>
          <a:xfrm>
            <a:off x="544632" y="3169318"/>
            <a:ext cx="3540832" cy="723600"/>
            <a:chOff x="1604326" y="1713750"/>
            <a:chExt cx="2655624" cy="542700"/>
          </a:xfrm>
        </p:grpSpPr>
        <p:sp>
          <p:nvSpPr>
            <p:cNvPr id="1359" name="Google Shape;1359;p39"/>
            <p:cNvSpPr/>
            <p:nvPr/>
          </p:nvSpPr>
          <p:spPr>
            <a:xfrm>
              <a:off x="1760050" y="1713750"/>
              <a:ext cx="2499900" cy="542700"/>
            </a:xfrm>
            <a:prstGeom prst="rect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1604326" y="1848058"/>
              <a:ext cx="275046" cy="274084"/>
            </a:xfrm>
            <a:custGeom>
              <a:avLst/>
              <a:gdLst/>
              <a:ahLst/>
              <a:cxnLst/>
              <a:rect l="l" t="t" r="r" b="b"/>
              <a:pathLst>
                <a:path w="4096" h="4096" extrusionOk="0">
                  <a:moveTo>
                    <a:pt x="2048" y="0"/>
                  </a:moveTo>
                  <a:cubicBezTo>
                    <a:pt x="918" y="0"/>
                    <a:pt x="1" y="917"/>
                    <a:pt x="1" y="2048"/>
                  </a:cubicBezTo>
                  <a:cubicBezTo>
                    <a:pt x="1" y="3179"/>
                    <a:pt x="918" y="4095"/>
                    <a:pt x="2048" y="4095"/>
                  </a:cubicBezTo>
                  <a:cubicBezTo>
                    <a:pt x="3179" y="4095"/>
                    <a:pt x="4096" y="3179"/>
                    <a:pt x="4096" y="2048"/>
                  </a:cubicBezTo>
                  <a:cubicBezTo>
                    <a:pt x="4096" y="917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1361;p39"/>
            <p:cNvSpPr txBox="1"/>
            <p:nvPr/>
          </p:nvSpPr>
          <p:spPr>
            <a:xfrm>
              <a:off x="1935400" y="1772100"/>
              <a:ext cx="21492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Multiple Entry/Exit</a:t>
              </a:r>
            </a:p>
          </p:txBody>
        </p:sp>
      </p:grpSp>
      <p:grpSp>
        <p:nvGrpSpPr>
          <p:cNvPr id="1364" name="Google Shape;1364;p39"/>
          <p:cNvGrpSpPr/>
          <p:nvPr/>
        </p:nvGrpSpPr>
        <p:grpSpPr>
          <a:xfrm>
            <a:off x="558744" y="3964294"/>
            <a:ext cx="3540832" cy="723600"/>
            <a:chOff x="1604326" y="2540668"/>
            <a:chExt cx="2655624" cy="542700"/>
          </a:xfrm>
        </p:grpSpPr>
        <p:sp>
          <p:nvSpPr>
            <p:cNvPr id="1365" name="Google Shape;1365;p39"/>
            <p:cNvSpPr/>
            <p:nvPr/>
          </p:nvSpPr>
          <p:spPr>
            <a:xfrm>
              <a:off x="1760050" y="2540668"/>
              <a:ext cx="2499900" cy="542700"/>
            </a:xfrm>
            <a:prstGeom prst="rect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1604326" y="2675010"/>
              <a:ext cx="275046" cy="274017"/>
            </a:xfrm>
            <a:custGeom>
              <a:avLst/>
              <a:gdLst/>
              <a:ahLst/>
              <a:cxnLst/>
              <a:rect l="l" t="t" r="r" b="b"/>
              <a:pathLst>
                <a:path w="4096" h="4095" extrusionOk="0">
                  <a:moveTo>
                    <a:pt x="2048" y="0"/>
                  </a:moveTo>
                  <a:cubicBezTo>
                    <a:pt x="918" y="0"/>
                    <a:pt x="1" y="917"/>
                    <a:pt x="1" y="2048"/>
                  </a:cubicBezTo>
                  <a:cubicBezTo>
                    <a:pt x="1" y="3179"/>
                    <a:pt x="918" y="4095"/>
                    <a:pt x="2048" y="4095"/>
                  </a:cubicBezTo>
                  <a:cubicBezTo>
                    <a:pt x="3179" y="4095"/>
                    <a:pt x="4096" y="3179"/>
                    <a:pt x="4096" y="2048"/>
                  </a:cubicBezTo>
                  <a:cubicBezTo>
                    <a:pt x="4096" y="917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1367;p39"/>
            <p:cNvSpPr txBox="1"/>
            <p:nvPr/>
          </p:nvSpPr>
          <p:spPr>
            <a:xfrm>
              <a:off x="1935481" y="2599018"/>
              <a:ext cx="21492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Student Mobility</a:t>
              </a:r>
              <a:endParaRPr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1370" name="Google Shape;1370;p39"/>
          <p:cNvGrpSpPr/>
          <p:nvPr/>
        </p:nvGrpSpPr>
        <p:grpSpPr>
          <a:xfrm>
            <a:off x="558744" y="4803028"/>
            <a:ext cx="3540832" cy="723600"/>
            <a:chOff x="1604326" y="3364014"/>
            <a:chExt cx="2655624" cy="542700"/>
          </a:xfrm>
        </p:grpSpPr>
        <p:sp>
          <p:nvSpPr>
            <p:cNvPr id="1371" name="Google Shape;1371;p39"/>
            <p:cNvSpPr/>
            <p:nvPr/>
          </p:nvSpPr>
          <p:spPr>
            <a:xfrm>
              <a:off x="1760050" y="3364014"/>
              <a:ext cx="2499900" cy="542700"/>
            </a:xfrm>
            <a:prstGeom prst="rect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1604326" y="3498322"/>
              <a:ext cx="275046" cy="274084"/>
            </a:xfrm>
            <a:custGeom>
              <a:avLst/>
              <a:gdLst/>
              <a:ahLst/>
              <a:cxnLst/>
              <a:rect l="l" t="t" r="r" b="b"/>
              <a:pathLst>
                <a:path w="4096" h="4096" extrusionOk="0">
                  <a:moveTo>
                    <a:pt x="2048" y="1"/>
                  </a:moveTo>
                  <a:cubicBezTo>
                    <a:pt x="918" y="1"/>
                    <a:pt x="1" y="918"/>
                    <a:pt x="1" y="2048"/>
                  </a:cubicBezTo>
                  <a:cubicBezTo>
                    <a:pt x="1" y="3178"/>
                    <a:pt x="918" y="4095"/>
                    <a:pt x="2048" y="4095"/>
                  </a:cubicBezTo>
                  <a:cubicBezTo>
                    <a:pt x="3179" y="4095"/>
                    <a:pt x="4096" y="3178"/>
                    <a:pt x="4096" y="2048"/>
                  </a:cubicBezTo>
                  <a:cubicBezTo>
                    <a:pt x="4096" y="918"/>
                    <a:pt x="3179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73;p39"/>
            <p:cNvSpPr txBox="1"/>
            <p:nvPr/>
          </p:nvSpPr>
          <p:spPr>
            <a:xfrm>
              <a:off x="1935469" y="3422364"/>
              <a:ext cx="21492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IN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istributed and flexible teaching-learning</a:t>
              </a:r>
              <a:endParaRPr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76" name="Google Shape;1376;p39"/>
          <p:cNvGrpSpPr/>
          <p:nvPr/>
        </p:nvGrpSpPr>
        <p:grpSpPr>
          <a:xfrm>
            <a:off x="558744" y="5663450"/>
            <a:ext cx="3540832" cy="723600"/>
            <a:chOff x="1604326" y="4179794"/>
            <a:chExt cx="2655624" cy="542700"/>
          </a:xfrm>
        </p:grpSpPr>
        <p:sp>
          <p:nvSpPr>
            <p:cNvPr id="1377" name="Google Shape;1377;p39"/>
            <p:cNvSpPr/>
            <p:nvPr/>
          </p:nvSpPr>
          <p:spPr>
            <a:xfrm>
              <a:off x="1760050" y="4179794"/>
              <a:ext cx="2499900" cy="542700"/>
            </a:xfrm>
            <a:prstGeom prst="rect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1604326" y="4314136"/>
              <a:ext cx="275046" cy="274017"/>
            </a:xfrm>
            <a:custGeom>
              <a:avLst/>
              <a:gdLst/>
              <a:ahLst/>
              <a:cxnLst/>
              <a:rect l="l" t="t" r="r" b="b"/>
              <a:pathLst>
                <a:path w="4096" h="4095" extrusionOk="0">
                  <a:moveTo>
                    <a:pt x="2048" y="0"/>
                  </a:moveTo>
                  <a:cubicBezTo>
                    <a:pt x="918" y="0"/>
                    <a:pt x="1" y="917"/>
                    <a:pt x="1" y="2047"/>
                  </a:cubicBezTo>
                  <a:cubicBezTo>
                    <a:pt x="1" y="3177"/>
                    <a:pt x="918" y="4094"/>
                    <a:pt x="2048" y="4094"/>
                  </a:cubicBezTo>
                  <a:cubicBezTo>
                    <a:pt x="3179" y="4094"/>
                    <a:pt x="4096" y="3177"/>
                    <a:pt x="4096" y="2047"/>
                  </a:cubicBezTo>
                  <a:cubicBezTo>
                    <a:pt x="4096" y="917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1379;p39"/>
            <p:cNvSpPr txBox="1"/>
            <p:nvPr/>
          </p:nvSpPr>
          <p:spPr>
            <a:xfrm>
              <a:off x="1935400" y="4238144"/>
              <a:ext cx="21492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Maintain the authenticity, integrity, and confidentiality</a:t>
              </a:r>
            </a:p>
          </p:txBody>
        </p:sp>
      </p:grpSp>
      <p:grpSp>
        <p:nvGrpSpPr>
          <p:cNvPr id="1382" name="Google Shape;1382;p39"/>
          <p:cNvGrpSpPr/>
          <p:nvPr/>
        </p:nvGrpSpPr>
        <p:grpSpPr>
          <a:xfrm>
            <a:off x="7931977" y="2347718"/>
            <a:ext cx="3505155" cy="723600"/>
            <a:chOff x="4880888" y="2540668"/>
            <a:chExt cx="2628866" cy="542700"/>
          </a:xfrm>
        </p:grpSpPr>
        <p:sp>
          <p:nvSpPr>
            <p:cNvPr id="1383" name="Google Shape;1383;p39"/>
            <p:cNvSpPr/>
            <p:nvPr/>
          </p:nvSpPr>
          <p:spPr>
            <a:xfrm>
              <a:off x="4880888" y="2540668"/>
              <a:ext cx="2499900" cy="542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7234775" y="2675010"/>
              <a:ext cx="274979" cy="274017"/>
            </a:xfrm>
            <a:custGeom>
              <a:avLst/>
              <a:gdLst/>
              <a:ahLst/>
              <a:cxnLst/>
              <a:rect l="l" t="t" r="r" b="b"/>
              <a:pathLst>
                <a:path w="4095" h="4095" extrusionOk="0">
                  <a:moveTo>
                    <a:pt x="2048" y="0"/>
                  </a:moveTo>
                  <a:cubicBezTo>
                    <a:pt x="917" y="0"/>
                    <a:pt x="0" y="917"/>
                    <a:pt x="0" y="2048"/>
                  </a:cubicBezTo>
                  <a:cubicBezTo>
                    <a:pt x="0" y="3179"/>
                    <a:pt x="917" y="4095"/>
                    <a:pt x="2048" y="4095"/>
                  </a:cubicBezTo>
                  <a:cubicBezTo>
                    <a:pt x="3177" y="4095"/>
                    <a:pt x="4094" y="3179"/>
                    <a:pt x="4094" y="2048"/>
                  </a:cubicBezTo>
                  <a:cubicBezTo>
                    <a:pt x="4094" y="917"/>
                    <a:pt x="3177" y="0"/>
                    <a:pt x="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85;p39"/>
            <p:cNvSpPr txBox="1"/>
            <p:nvPr/>
          </p:nvSpPr>
          <p:spPr>
            <a:xfrm>
              <a:off x="5029457" y="2599018"/>
              <a:ext cx="21492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Upload credits digitally and maintains the integrity of the credits</a:t>
              </a:r>
              <a:endParaRPr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8" name="Google Shape;1388;p39"/>
          <p:cNvGrpSpPr/>
          <p:nvPr/>
        </p:nvGrpSpPr>
        <p:grpSpPr>
          <a:xfrm>
            <a:off x="7931978" y="3161695"/>
            <a:ext cx="3505154" cy="723600"/>
            <a:chOff x="4880888" y="3364014"/>
            <a:chExt cx="2628866" cy="542700"/>
          </a:xfrm>
        </p:grpSpPr>
        <p:sp>
          <p:nvSpPr>
            <p:cNvPr id="1389" name="Google Shape;1389;p39"/>
            <p:cNvSpPr/>
            <p:nvPr/>
          </p:nvSpPr>
          <p:spPr>
            <a:xfrm>
              <a:off x="4880888" y="3364014"/>
              <a:ext cx="2499900" cy="542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7234775" y="3498322"/>
              <a:ext cx="274979" cy="274084"/>
            </a:xfrm>
            <a:custGeom>
              <a:avLst/>
              <a:gdLst/>
              <a:ahLst/>
              <a:cxnLst/>
              <a:rect l="l" t="t" r="r" b="b"/>
              <a:pathLst>
                <a:path w="4095" h="4096" extrusionOk="0">
                  <a:moveTo>
                    <a:pt x="2048" y="1"/>
                  </a:moveTo>
                  <a:cubicBezTo>
                    <a:pt x="917" y="1"/>
                    <a:pt x="0" y="918"/>
                    <a:pt x="0" y="2048"/>
                  </a:cubicBezTo>
                  <a:cubicBezTo>
                    <a:pt x="0" y="3178"/>
                    <a:pt x="917" y="4095"/>
                    <a:pt x="2048" y="4095"/>
                  </a:cubicBezTo>
                  <a:cubicBezTo>
                    <a:pt x="3177" y="4095"/>
                    <a:pt x="4094" y="3178"/>
                    <a:pt x="4094" y="2048"/>
                  </a:cubicBezTo>
                  <a:cubicBezTo>
                    <a:pt x="4094" y="918"/>
                    <a:pt x="3177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91;p39"/>
            <p:cNvSpPr txBox="1"/>
            <p:nvPr/>
          </p:nvSpPr>
          <p:spPr>
            <a:xfrm>
              <a:off x="5029444" y="3422364"/>
              <a:ext cx="21492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-IN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Single sign-on through Meri </a:t>
              </a:r>
              <a:r>
                <a:rPr lang="en-IN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Pehchaan</a:t>
              </a:r>
              <a:endParaRPr lang="en-IN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4" name="Google Shape;1394;p39"/>
          <p:cNvGrpSpPr/>
          <p:nvPr/>
        </p:nvGrpSpPr>
        <p:grpSpPr>
          <a:xfrm>
            <a:off x="7920567" y="3965971"/>
            <a:ext cx="3505155" cy="723600"/>
            <a:chOff x="4880888" y="4179794"/>
            <a:chExt cx="2628866" cy="542700"/>
          </a:xfrm>
        </p:grpSpPr>
        <p:sp>
          <p:nvSpPr>
            <p:cNvPr id="1395" name="Google Shape;1395;p39"/>
            <p:cNvSpPr/>
            <p:nvPr/>
          </p:nvSpPr>
          <p:spPr>
            <a:xfrm>
              <a:off x="4880888" y="4179794"/>
              <a:ext cx="2499900" cy="542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234775" y="4314136"/>
              <a:ext cx="274979" cy="274017"/>
            </a:xfrm>
            <a:custGeom>
              <a:avLst/>
              <a:gdLst/>
              <a:ahLst/>
              <a:cxnLst/>
              <a:rect l="l" t="t" r="r" b="b"/>
              <a:pathLst>
                <a:path w="4095" h="4095" extrusionOk="0">
                  <a:moveTo>
                    <a:pt x="2048" y="0"/>
                  </a:moveTo>
                  <a:cubicBezTo>
                    <a:pt x="917" y="0"/>
                    <a:pt x="0" y="917"/>
                    <a:pt x="0" y="2047"/>
                  </a:cubicBezTo>
                  <a:cubicBezTo>
                    <a:pt x="0" y="3177"/>
                    <a:pt x="917" y="4094"/>
                    <a:pt x="2048" y="4094"/>
                  </a:cubicBezTo>
                  <a:cubicBezTo>
                    <a:pt x="3177" y="4094"/>
                    <a:pt x="4094" y="3177"/>
                    <a:pt x="4094" y="2047"/>
                  </a:cubicBezTo>
                  <a:cubicBezTo>
                    <a:pt x="4094" y="917"/>
                    <a:pt x="3177" y="0"/>
                    <a:pt x="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" name="Google Shape;1398;p39"/>
            <p:cNvSpPr txBox="1"/>
            <p:nvPr/>
          </p:nvSpPr>
          <p:spPr>
            <a:xfrm>
              <a:off x="5029375" y="4238142"/>
              <a:ext cx="21492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Multiple channels for Registration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7E6C1D1A-830C-5ACA-3FD8-C3AF58D9EA16}"/>
              </a:ext>
            </a:extLst>
          </p:cNvPr>
          <p:cNvSpPr/>
          <p:nvPr/>
        </p:nvSpPr>
        <p:spPr>
          <a:xfrm>
            <a:off x="0" y="22148"/>
            <a:ext cx="12192000" cy="1056116"/>
          </a:xfrm>
          <a:prstGeom prst="rect">
            <a:avLst/>
          </a:prstGeom>
          <a:solidFill>
            <a:srgbClr val="053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I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4406A8-E95C-FE90-EE1D-188568BCE4C8}"/>
              </a:ext>
            </a:extLst>
          </p:cNvPr>
          <p:cNvSpPr/>
          <p:nvPr/>
        </p:nvSpPr>
        <p:spPr>
          <a:xfrm>
            <a:off x="1477347" y="1202012"/>
            <a:ext cx="9237306" cy="36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The Hon’ble Prime Minister launched the project on 29th July 2021(1</a:t>
            </a:r>
            <a:r>
              <a:rPr lang="en-IN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Anniversary of NEP 2020)</a:t>
            </a:r>
          </a:p>
        </p:txBody>
      </p:sp>
      <p:grpSp>
        <p:nvGrpSpPr>
          <p:cNvPr id="67" name="Google Shape;1394;p39">
            <a:extLst>
              <a:ext uri="{FF2B5EF4-FFF2-40B4-BE49-F238E27FC236}">
                <a16:creationId xmlns:a16="http://schemas.microsoft.com/office/drawing/2014/main" id="{AB736A53-19E4-DEF2-3676-0D52C48CAC79}"/>
              </a:ext>
            </a:extLst>
          </p:cNvPr>
          <p:cNvGrpSpPr/>
          <p:nvPr/>
        </p:nvGrpSpPr>
        <p:grpSpPr>
          <a:xfrm>
            <a:off x="7931977" y="4774588"/>
            <a:ext cx="3505155" cy="723600"/>
            <a:chOff x="4880888" y="4179794"/>
            <a:chExt cx="2628866" cy="542700"/>
          </a:xfrm>
        </p:grpSpPr>
        <p:sp>
          <p:nvSpPr>
            <p:cNvPr id="68" name="Google Shape;1395;p39">
              <a:extLst>
                <a:ext uri="{FF2B5EF4-FFF2-40B4-BE49-F238E27FC236}">
                  <a16:creationId xmlns:a16="http://schemas.microsoft.com/office/drawing/2014/main" id="{5ACEEF90-DEFB-D162-4516-4D812CD52845}"/>
                </a:ext>
              </a:extLst>
            </p:cNvPr>
            <p:cNvSpPr/>
            <p:nvPr/>
          </p:nvSpPr>
          <p:spPr>
            <a:xfrm>
              <a:off x="4880888" y="4179794"/>
              <a:ext cx="2499900" cy="542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396;p39">
              <a:extLst>
                <a:ext uri="{FF2B5EF4-FFF2-40B4-BE49-F238E27FC236}">
                  <a16:creationId xmlns:a16="http://schemas.microsoft.com/office/drawing/2014/main" id="{D7DF93BE-362B-0A40-B7EE-222B203102EC}"/>
                </a:ext>
              </a:extLst>
            </p:cNvPr>
            <p:cNvSpPr/>
            <p:nvPr/>
          </p:nvSpPr>
          <p:spPr>
            <a:xfrm>
              <a:off x="7234775" y="4314136"/>
              <a:ext cx="274979" cy="274017"/>
            </a:xfrm>
            <a:custGeom>
              <a:avLst/>
              <a:gdLst/>
              <a:ahLst/>
              <a:cxnLst/>
              <a:rect l="l" t="t" r="r" b="b"/>
              <a:pathLst>
                <a:path w="4095" h="4095" extrusionOk="0">
                  <a:moveTo>
                    <a:pt x="2048" y="0"/>
                  </a:moveTo>
                  <a:cubicBezTo>
                    <a:pt x="917" y="0"/>
                    <a:pt x="0" y="917"/>
                    <a:pt x="0" y="2047"/>
                  </a:cubicBezTo>
                  <a:cubicBezTo>
                    <a:pt x="0" y="3177"/>
                    <a:pt x="917" y="4094"/>
                    <a:pt x="2048" y="4094"/>
                  </a:cubicBezTo>
                  <a:cubicBezTo>
                    <a:pt x="3177" y="4094"/>
                    <a:pt x="4094" y="3177"/>
                    <a:pt x="4094" y="2047"/>
                  </a:cubicBezTo>
                  <a:cubicBezTo>
                    <a:pt x="4094" y="917"/>
                    <a:pt x="3177" y="0"/>
                    <a:pt x="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398;p39">
              <a:extLst>
                <a:ext uri="{FF2B5EF4-FFF2-40B4-BE49-F238E27FC236}">
                  <a16:creationId xmlns:a16="http://schemas.microsoft.com/office/drawing/2014/main" id="{33CDA962-B260-325B-99FB-8C0C8E59E605}"/>
                </a:ext>
              </a:extLst>
            </p:cNvPr>
            <p:cNvSpPr txBox="1"/>
            <p:nvPr/>
          </p:nvSpPr>
          <p:spPr>
            <a:xfrm>
              <a:off x="5029375" y="4238142"/>
              <a:ext cx="21492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-IN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Unified platform for NAD &amp; ABC</a:t>
              </a:r>
            </a:p>
          </p:txBody>
        </p:sp>
      </p:grpSp>
      <p:grpSp>
        <p:nvGrpSpPr>
          <p:cNvPr id="72" name="Google Shape;1376;p39">
            <a:extLst>
              <a:ext uri="{FF2B5EF4-FFF2-40B4-BE49-F238E27FC236}">
                <a16:creationId xmlns:a16="http://schemas.microsoft.com/office/drawing/2014/main" id="{6BBA402B-01AC-A402-D9A7-772394BAF00C}"/>
              </a:ext>
            </a:extLst>
          </p:cNvPr>
          <p:cNvGrpSpPr/>
          <p:nvPr/>
        </p:nvGrpSpPr>
        <p:grpSpPr>
          <a:xfrm>
            <a:off x="558744" y="2351063"/>
            <a:ext cx="3540832" cy="723600"/>
            <a:chOff x="1604326" y="4179794"/>
            <a:chExt cx="2655624" cy="542700"/>
          </a:xfrm>
        </p:grpSpPr>
        <p:sp>
          <p:nvSpPr>
            <p:cNvPr id="73" name="Google Shape;1377;p39">
              <a:extLst>
                <a:ext uri="{FF2B5EF4-FFF2-40B4-BE49-F238E27FC236}">
                  <a16:creationId xmlns:a16="http://schemas.microsoft.com/office/drawing/2014/main" id="{E614C0C5-8364-4317-F844-E598B38D5722}"/>
                </a:ext>
              </a:extLst>
            </p:cNvPr>
            <p:cNvSpPr/>
            <p:nvPr/>
          </p:nvSpPr>
          <p:spPr>
            <a:xfrm>
              <a:off x="1760050" y="4179794"/>
              <a:ext cx="2499900" cy="542700"/>
            </a:xfrm>
            <a:prstGeom prst="rect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1378;p39">
              <a:extLst>
                <a:ext uri="{FF2B5EF4-FFF2-40B4-BE49-F238E27FC236}">
                  <a16:creationId xmlns:a16="http://schemas.microsoft.com/office/drawing/2014/main" id="{EAC85A68-4110-D685-CF91-39C01E4FF5E9}"/>
                </a:ext>
              </a:extLst>
            </p:cNvPr>
            <p:cNvSpPr/>
            <p:nvPr/>
          </p:nvSpPr>
          <p:spPr>
            <a:xfrm>
              <a:off x="1604326" y="4314136"/>
              <a:ext cx="275046" cy="274017"/>
            </a:xfrm>
            <a:custGeom>
              <a:avLst/>
              <a:gdLst/>
              <a:ahLst/>
              <a:cxnLst/>
              <a:rect l="l" t="t" r="r" b="b"/>
              <a:pathLst>
                <a:path w="4096" h="4095" extrusionOk="0">
                  <a:moveTo>
                    <a:pt x="2048" y="0"/>
                  </a:moveTo>
                  <a:cubicBezTo>
                    <a:pt x="918" y="0"/>
                    <a:pt x="1" y="917"/>
                    <a:pt x="1" y="2047"/>
                  </a:cubicBezTo>
                  <a:cubicBezTo>
                    <a:pt x="1" y="3177"/>
                    <a:pt x="918" y="4094"/>
                    <a:pt x="2048" y="4094"/>
                  </a:cubicBezTo>
                  <a:cubicBezTo>
                    <a:pt x="3179" y="4094"/>
                    <a:pt x="4096" y="3177"/>
                    <a:pt x="4096" y="2047"/>
                  </a:cubicBezTo>
                  <a:cubicBezTo>
                    <a:pt x="4096" y="917"/>
                    <a:pt x="3179" y="0"/>
                    <a:pt x="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379;p39">
              <a:extLst>
                <a:ext uri="{FF2B5EF4-FFF2-40B4-BE49-F238E27FC236}">
                  <a16:creationId xmlns:a16="http://schemas.microsoft.com/office/drawing/2014/main" id="{F5C0B3DE-7C8A-A3EF-8450-4181E61AFB21}"/>
                </a:ext>
              </a:extLst>
            </p:cNvPr>
            <p:cNvSpPr txBox="1"/>
            <p:nvPr/>
          </p:nvSpPr>
          <p:spPr>
            <a:xfrm>
              <a:off x="1935400" y="4238144"/>
              <a:ext cx="21492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 recognition, credit accumulation, credit transfers, </a:t>
              </a:r>
              <a:endParaRPr lang="en-IN"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" name="Google Shape;1394;p39">
            <a:extLst>
              <a:ext uri="{FF2B5EF4-FFF2-40B4-BE49-F238E27FC236}">
                <a16:creationId xmlns:a16="http://schemas.microsoft.com/office/drawing/2014/main" id="{AA314F18-ED65-DBB6-EA8D-14B995E5F635}"/>
              </a:ext>
            </a:extLst>
          </p:cNvPr>
          <p:cNvGrpSpPr/>
          <p:nvPr/>
        </p:nvGrpSpPr>
        <p:grpSpPr>
          <a:xfrm>
            <a:off x="7931977" y="5663450"/>
            <a:ext cx="3505155" cy="723600"/>
            <a:chOff x="4880888" y="4179794"/>
            <a:chExt cx="2628866" cy="542700"/>
          </a:xfrm>
        </p:grpSpPr>
        <p:sp>
          <p:nvSpPr>
            <p:cNvPr id="89" name="Google Shape;1395;p39">
              <a:extLst>
                <a:ext uri="{FF2B5EF4-FFF2-40B4-BE49-F238E27FC236}">
                  <a16:creationId xmlns:a16="http://schemas.microsoft.com/office/drawing/2014/main" id="{E1504207-F0D2-354B-1338-CC5E574DB627}"/>
                </a:ext>
              </a:extLst>
            </p:cNvPr>
            <p:cNvSpPr/>
            <p:nvPr/>
          </p:nvSpPr>
          <p:spPr>
            <a:xfrm>
              <a:off x="4880888" y="4179794"/>
              <a:ext cx="2499900" cy="54270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396;p39">
              <a:extLst>
                <a:ext uri="{FF2B5EF4-FFF2-40B4-BE49-F238E27FC236}">
                  <a16:creationId xmlns:a16="http://schemas.microsoft.com/office/drawing/2014/main" id="{20C2EB0D-2E9A-5018-2818-7FEA1824F44F}"/>
                </a:ext>
              </a:extLst>
            </p:cNvPr>
            <p:cNvSpPr/>
            <p:nvPr/>
          </p:nvSpPr>
          <p:spPr>
            <a:xfrm>
              <a:off x="7234775" y="4314136"/>
              <a:ext cx="274979" cy="274017"/>
            </a:xfrm>
            <a:custGeom>
              <a:avLst/>
              <a:gdLst/>
              <a:ahLst/>
              <a:cxnLst/>
              <a:rect l="l" t="t" r="r" b="b"/>
              <a:pathLst>
                <a:path w="4095" h="4095" extrusionOk="0">
                  <a:moveTo>
                    <a:pt x="2048" y="0"/>
                  </a:moveTo>
                  <a:cubicBezTo>
                    <a:pt x="917" y="0"/>
                    <a:pt x="0" y="917"/>
                    <a:pt x="0" y="2047"/>
                  </a:cubicBezTo>
                  <a:cubicBezTo>
                    <a:pt x="0" y="3177"/>
                    <a:pt x="917" y="4094"/>
                    <a:pt x="2048" y="4094"/>
                  </a:cubicBezTo>
                  <a:cubicBezTo>
                    <a:pt x="3177" y="4094"/>
                    <a:pt x="4094" y="3177"/>
                    <a:pt x="4094" y="2047"/>
                  </a:cubicBezTo>
                  <a:cubicBezTo>
                    <a:pt x="4094" y="917"/>
                    <a:pt x="3177" y="0"/>
                    <a:pt x="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398;p39">
              <a:extLst>
                <a:ext uri="{FF2B5EF4-FFF2-40B4-BE49-F238E27FC236}">
                  <a16:creationId xmlns:a16="http://schemas.microsoft.com/office/drawing/2014/main" id="{87022330-2E0A-102D-E369-02F35AD76410}"/>
                </a:ext>
              </a:extLst>
            </p:cNvPr>
            <p:cNvSpPr txBox="1"/>
            <p:nvPr/>
          </p:nvSpPr>
          <p:spPr>
            <a:xfrm>
              <a:off x="5029375" y="4238142"/>
              <a:ext cx="21492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-IN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Integrated with API </a:t>
              </a:r>
              <a:r>
                <a:rPr lang="en-IN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Setu</a:t>
              </a:r>
              <a:r>
                <a:rPr lang="en-IN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for real time verification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oogle Shape;1230;p29"/>
          <p:cNvGrpSpPr/>
          <p:nvPr/>
        </p:nvGrpSpPr>
        <p:grpSpPr>
          <a:xfrm>
            <a:off x="4813043" y="1731152"/>
            <a:ext cx="1633426" cy="2751750"/>
            <a:chOff x="4492084" y="1106036"/>
            <a:chExt cx="1343724" cy="2055504"/>
          </a:xfrm>
        </p:grpSpPr>
        <p:sp>
          <p:nvSpPr>
            <p:cNvPr id="1231" name="Google Shape;1231;p29"/>
            <p:cNvSpPr/>
            <p:nvPr/>
          </p:nvSpPr>
          <p:spPr>
            <a:xfrm>
              <a:off x="5146097" y="2261200"/>
              <a:ext cx="11441" cy="704858"/>
            </a:xfrm>
            <a:custGeom>
              <a:avLst/>
              <a:gdLst/>
              <a:ahLst/>
              <a:cxnLst/>
              <a:rect l="l" t="t" r="r" b="b"/>
              <a:pathLst>
                <a:path w="322" h="19837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9682"/>
                  </a:lnTo>
                  <a:cubicBezTo>
                    <a:pt x="1" y="19765"/>
                    <a:pt x="72" y="19837"/>
                    <a:pt x="155" y="19837"/>
                  </a:cubicBezTo>
                  <a:cubicBezTo>
                    <a:pt x="251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4492084" y="2732081"/>
              <a:ext cx="1340218" cy="429459"/>
            </a:xfrm>
            <a:custGeom>
              <a:avLst/>
              <a:gdLst/>
              <a:ahLst/>
              <a:cxnLst/>
              <a:rect l="l" t="t" r="r" b="b"/>
              <a:pathLst>
                <a:path w="36351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29" y="1644"/>
                    <a:pt x="4311" y="3692"/>
                    <a:pt x="4311" y="6192"/>
                  </a:cubicBezTo>
                  <a:cubicBezTo>
                    <a:pt x="4311" y="8692"/>
                    <a:pt x="2429" y="10752"/>
                    <a:pt x="1" y="11038"/>
                  </a:cubicBezTo>
                  <a:lnTo>
                    <a:pt x="1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22" y="10502"/>
                    <a:pt x="36350" y="8573"/>
                    <a:pt x="36350" y="6192"/>
                  </a:cubicBezTo>
                  <a:cubicBezTo>
                    <a:pt x="36350" y="3823"/>
                    <a:pt x="34422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12.01.22</a:t>
              </a:r>
              <a:endParaRPr lang="en"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20300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1" y="1"/>
                  </a:moveTo>
                  <a:cubicBezTo>
                    <a:pt x="393" y="1"/>
                    <a:pt x="0" y="394"/>
                    <a:pt x="0" y="882"/>
                  </a:cubicBezTo>
                  <a:cubicBezTo>
                    <a:pt x="0" y="1382"/>
                    <a:pt x="393" y="1775"/>
                    <a:pt x="881" y="1775"/>
                  </a:cubicBezTo>
                  <a:cubicBezTo>
                    <a:pt x="1381" y="1775"/>
                    <a:pt x="1774" y="1382"/>
                    <a:pt x="1774" y="882"/>
                  </a:cubicBezTo>
                  <a:cubicBezTo>
                    <a:pt x="1774" y="394"/>
                    <a:pt x="1381" y="1"/>
                    <a:pt x="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9" name="Google Shape;1239;p29"/>
            <p:cNvSpPr txBox="1"/>
            <p:nvPr/>
          </p:nvSpPr>
          <p:spPr>
            <a:xfrm>
              <a:off x="4530931" y="1106036"/>
              <a:ext cx="1304877" cy="846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UGC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request all HEIs to join ABC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40" name="Google Shape;1240;p29"/>
          <p:cNvGrpSpPr/>
          <p:nvPr/>
        </p:nvGrpSpPr>
        <p:grpSpPr>
          <a:xfrm>
            <a:off x="6161395" y="1526784"/>
            <a:ext cx="1760104" cy="2970275"/>
            <a:chOff x="5599387" y="975115"/>
            <a:chExt cx="1427861" cy="2197000"/>
          </a:xfrm>
        </p:grpSpPr>
        <p:sp>
          <p:nvSpPr>
            <p:cNvPr id="1241" name="Google Shape;1241;p29"/>
            <p:cNvSpPr/>
            <p:nvPr/>
          </p:nvSpPr>
          <p:spPr>
            <a:xfrm>
              <a:off x="6313317" y="2261200"/>
              <a:ext cx="11477" cy="704858"/>
            </a:xfrm>
            <a:custGeom>
              <a:avLst/>
              <a:gdLst/>
              <a:ahLst/>
              <a:cxnLst/>
              <a:rect l="l" t="t" r="r" b="b"/>
              <a:pathLst>
                <a:path w="323" h="198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9682"/>
                  </a:lnTo>
                  <a:cubicBezTo>
                    <a:pt x="1" y="19765"/>
                    <a:pt x="72" y="19837"/>
                    <a:pt x="168" y="19837"/>
                  </a:cubicBezTo>
                  <a:cubicBezTo>
                    <a:pt x="251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5677456" y="2732081"/>
              <a:ext cx="1291216" cy="440034"/>
            </a:xfrm>
            <a:custGeom>
              <a:avLst/>
              <a:gdLst/>
              <a:ahLst/>
              <a:cxnLst/>
              <a:rect l="l" t="t" r="r" b="b"/>
              <a:pathLst>
                <a:path w="36339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18" y="1644"/>
                    <a:pt x="4299" y="3692"/>
                    <a:pt x="4299" y="6192"/>
                  </a:cubicBezTo>
                  <a:cubicBezTo>
                    <a:pt x="4299" y="8692"/>
                    <a:pt x="2418" y="10752"/>
                    <a:pt x="1" y="11038"/>
                  </a:cubicBezTo>
                  <a:lnTo>
                    <a:pt x="1" y="12383"/>
                  </a:lnTo>
                  <a:lnTo>
                    <a:pt x="32041" y="12383"/>
                  </a:lnTo>
                  <a:lnTo>
                    <a:pt x="32041" y="10502"/>
                  </a:lnTo>
                  <a:cubicBezTo>
                    <a:pt x="34422" y="10502"/>
                    <a:pt x="36339" y="8573"/>
                    <a:pt x="36339" y="6192"/>
                  </a:cubicBezTo>
                  <a:cubicBezTo>
                    <a:pt x="36339" y="3823"/>
                    <a:pt x="34422" y="1894"/>
                    <a:pt x="32041" y="1894"/>
                  </a:cubicBezTo>
                  <a:lnTo>
                    <a:pt x="3204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03.01.22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6287520" y="2235403"/>
              <a:ext cx="63497" cy="63070"/>
            </a:xfrm>
            <a:custGeom>
              <a:avLst/>
              <a:gdLst/>
              <a:ahLst/>
              <a:cxnLst/>
              <a:rect l="l" t="t" r="r" b="b"/>
              <a:pathLst>
                <a:path w="1787" h="1775" extrusionOk="0">
                  <a:moveTo>
                    <a:pt x="894" y="1"/>
                  </a:moveTo>
                  <a:cubicBezTo>
                    <a:pt x="405" y="1"/>
                    <a:pt x="1" y="394"/>
                    <a:pt x="1" y="882"/>
                  </a:cubicBezTo>
                  <a:cubicBezTo>
                    <a:pt x="1" y="1382"/>
                    <a:pt x="405" y="1775"/>
                    <a:pt x="894" y="1775"/>
                  </a:cubicBezTo>
                  <a:cubicBezTo>
                    <a:pt x="1382" y="1775"/>
                    <a:pt x="1787" y="1382"/>
                    <a:pt x="1787" y="882"/>
                  </a:cubicBezTo>
                  <a:cubicBezTo>
                    <a:pt x="1787" y="394"/>
                    <a:pt x="1382" y="1"/>
                    <a:pt x="8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9" name="Google Shape;1249;p29"/>
            <p:cNvSpPr txBox="1"/>
            <p:nvPr/>
          </p:nvSpPr>
          <p:spPr>
            <a:xfrm>
              <a:off x="5599387" y="975115"/>
              <a:ext cx="1427861" cy="1464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sym typeface="Roboto"/>
                </a:rPr>
                <a:t>UGC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sym typeface="Roboto"/>
                </a:rPr>
                <a:t>notification reg </a:t>
              </a:r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</a:rPr>
                <a:t>Acceptance of documents </a:t>
              </a:r>
              <a:r>
                <a:rPr lang="en-IN" sz="1600" dirty="0">
                  <a:solidFill>
                    <a:srgbClr val="434343"/>
                  </a:solidFill>
                  <a:latin typeface="Roboto"/>
                  <a:ea typeface="Roboto"/>
                </a:rPr>
                <a:t>through </a:t>
              </a:r>
              <a:r>
                <a:rPr lang="en-IN" sz="1600" dirty="0" err="1">
                  <a:solidFill>
                    <a:srgbClr val="434343"/>
                  </a:solidFill>
                  <a:latin typeface="Roboto"/>
                  <a:ea typeface="Roboto"/>
                </a:rPr>
                <a:t>DigiLocker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sym typeface="Roboto"/>
              </a:endParaRPr>
            </a:p>
          </p:txBody>
        </p:sp>
      </p:grpSp>
      <p:grpSp>
        <p:nvGrpSpPr>
          <p:cNvPr id="1250" name="Google Shape;1250;p29"/>
          <p:cNvGrpSpPr/>
          <p:nvPr/>
        </p:nvGrpSpPr>
        <p:grpSpPr>
          <a:xfrm>
            <a:off x="7654833" y="1670936"/>
            <a:ext cx="1825701" cy="2820295"/>
            <a:chOff x="6828040" y="1198147"/>
            <a:chExt cx="1308278" cy="1954167"/>
          </a:xfrm>
        </p:grpSpPr>
        <p:sp>
          <p:nvSpPr>
            <p:cNvPr id="1251" name="Google Shape;1251;p29"/>
            <p:cNvSpPr/>
            <p:nvPr/>
          </p:nvSpPr>
          <p:spPr>
            <a:xfrm>
              <a:off x="7480999" y="2261200"/>
              <a:ext cx="11441" cy="704858"/>
            </a:xfrm>
            <a:custGeom>
              <a:avLst/>
              <a:gdLst/>
              <a:ahLst/>
              <a:cxnLst/>
              <a:rect l="l" t="t" r="r" b="b"/>
              <a:pathLst>
                <a:path w="322" h="198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682"/>
                  </a:lnTo>
                  <a:cubicBezTo>
                    <a:pt x="0" y="19765"/>
                    <a:pt x="72" y="19837"/>
                    <a:pt x="155" y="19837"/>
                  </a:cubicBezTo>
                  <a:cubicBezTo>
                    <a:pt x="250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6828040" y="2744141"/>
              <a:ext cx="1308278" cy="408173"/>
            </a:xfrm>
            <a:custGeom>
              <a:avLst/>
              <a:gdLst/>
              <a:ahLst/>
              <a:cxnLst/>
              <a:rect l="l" t="t" r="r" b="b"/>
              <a:pathLst>
                <a:path w="36338" h="12384" extrusionOk="0">
                  <a:moveTo>
                    <a:pt x="0" y="1"/>
                  </a:moveTo>
                  <a:lnTo>
                    <a:pt x="0" y="1358"/>
                  </a:lnTo>
                  <a:cubicBezTo>
                    <a:pt x="2417" y="1644"/>
                    <a:pt x="4298" y="3692"/>
                    <a:pt x="4298" y="6192"/>
                  </a:cubicBezTo>
                  <a:cubicBezTo>
                    <a:pt x="4298" y="8692"/>
                    <a:pt x="2417" y="10752"/>
                    <a:pt x="0" y="11038"/>
                  </a:cubicBezTo>
                  <a:lnTo>
                    <a:pt x="0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09" y="10502"/>
                    <a:pt x="36338" y="8573"/>
                    <a:pt x="36338" y="6192"/>
                  </a:cubicBezTo>
                  <a:cubicBezTo>
                    <a:pt x="36338" y="3823"/>
                    <a:pt x="34409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13.05.22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7455167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2" y="1"/>
                  </a:moveTo>
                  <a:cubicBezTo>
                    <a:pt x="394" y="1"/>
                    <a:pt x="1" y="394"/>
                    <a:pt x="1" y="882"/>
                  </a:cubicBezTo>
                  <a:cubicBezTo>
                    <a:pt x="1" y="1382"/>
                    <a:pt x="394" y="1775"/>
                    <a:pt x="882" y="1775"/>
                  </a:cubicBezTo>
                  <a:cubicBezTo>
                    <a:pt x="1382" y="1775"/>
                    <a:pt x="1775" y="1382"/>
                    <a:pt x="1775" y="882"/>
                  </a:cubicBezTo>
                  <a:cubicBezTo>
                    <a:pt x="1775" y="394"/>
                    <a:pt x="1382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6" name="Google Shape;1266;p29"/>
            <p:cNvSpPr txBox="1"/>
            <p:nvPr/>
          </p:nvSpPr>
          <p:spPr>
            <a:xfrm>
              <a:off x="6878902" y="1198147"/>
              <a:ext cx="1215599" cy="83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UGC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notification reg Implementation of ABC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7" name="Google Shape;1267;p29"/>
          <p:cNvGrpSpPr/>
          <p:nvPr/>
        </p:nvGrpSpPr>
        <p:grpSpPr>
          <a:xfrm>
            <a:off x="821014" y="1731152"/>
            <a:ext cx="1332642" cy="2761148"/>
            <a:chOff x="1007688" y="1143619"/>
            <a:chExt cx="1291216" cy="2028496"/>
          </a:xfrm>
        </p:grpSpPr>
        <p:sp>
          <p:nvSpPr>
            <p:cNvPr id="1268" name="Google Shape;1268;p29"/>
            <p:cNvSpPr/>
            <p:nvPr/>
          </p:nvSpPr>
          <p:spPr>
            <a:xfrm>
              <a:off x="1643549" y="2261200"/>
              <a:ext cx="11477" cy="704858"/>
            </a:xfrm>
            <a:custGeom>
              <a:avLst/>
              <a:gdLst/>
              <a:ahLst/>
              <a:cxnLst/>
              <a:rect l="l" t="t" r="r" b="b"/>
              <a:pathLst>
                <a:path w="323" h="19837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9682"/>
                  </a:lnTo>
                  <a:cubicBezTo>
                    <a:pt x="1" y="19765"/>
                    <a:pt x="72" y="19837"/>
                    <a:pt x="167" y="19837"/>
                  </a:cubicBezTo>
                  <a:cubicBezTo>
                    <a:pt x="251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1007688" y="2732081"/>
              <a:ext cx="1291216" cy="440034"/>
            </a:xfrm>
            <a:custGeom>
              <a:avLst/>
              <a:gdLst/>
              <a:ahLst/>
              <a:cxnLst/>
              <a:rect l="l" t="t" r="r" b="b"/>
              <a:pathLst>
                <a:path w="36339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18" y="1644"/>
                    <a:pt x="4299" y="3692"/>
                    <a:pt x="4299" y="6192"/>
                  </a:cubicBezTo>
                  <a:cubicBezTo>
                    <a:pt x="4299" y="8692"/>
                    <a:pt x="2418" y="10752"/>
                    <a:pt x="1" y="11038"/>
                  </a:cubicBezTo>
                  <a:lnTo>
                    <a:pt x="1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10" y="10502"/>
                    <a:pt x="36338" y="8573"/>
                    <a:pt x="36338" y="6192"/>
                  </a:cubicBezTo>
                  <a:cubicBezTo>
                    <a:pt x="36338" y="3823"/>
                    <a:pt x="34410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29.07.20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1617752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93" y="1"/>
                  </a:moveTo>
                  <a:cubicBezTo>
                    <a:pt x="393" y="1"/>
                    <a:pt x="0" y="394"/>
                    <a:pt x="0" y="882"/>
                  </a:cubicBezTo>
                  <a:cubicBezTo>
                    <a:pt x="0" y="1382"/>
                    <a:pt x="393" y="1775"/>
                    <a:pt x="893" y="1775"/>
                  </a:cubicBezTo>
                  <a:cubicBezTo>
                    <a:pt x="1382" y="1775"/>
                    <a:pt x="1774" y="1382"/>
                    <a:pt x="1774" y="882"/>
                  </a:cubicBezTo>
                  <a:cubicBezTo>
                    <a:pt x="1774" y="394"/>
                    <a:pt x="1382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4" name="Google Shape;1274;p29"/>
            <p:cNvSpPr txBox="1"/>
            <p:nvPr/>
          </p:nvSpPr>
          <p:spPr>
            <a:xfrm>
              <a:off x="1084436" y="1143619"/>
              <a:ext cx="1213721" cy="968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ABC concept is proposed by NEP 2020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5" name="Google Shape;1275;p29"/>
          <p:cNvGrpSpPr/>
          <p:nvPr/>
        </p:nvGrpSpPr>
        <p:grpSpPr>
          <a:xfrm>
            <a:off x="1954632" y="2060635"/>
            <a:ext cx="1770889" cy="1198315"/>
            <a:chOff x="2134455" y="1355416"/>
            <a:chExt cx="1372546" cy="898736"/>
          </a:xfrm>
        </p:grpSpPr>
        <p:sp>
          <p:nvSpPr>
            <p:cNvPr id="1292" name="Google Shape;1292;p29"/>
            <p:cNvSpPr/>
            <p:nvPr/>
          </p:nvSpPr>
          <p:spPr>
            <a:xfrm>
              <a:off x="2717870" y="2191082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82" y="1"/>
                  </a:moveTo>
                  <a:cubicBezTo>
                    <a:pt x="394" y="1"/>
                    <a:pt x="1" y="394"/>
                    <a:pt x="1" y="882"/>
                  </a:cubicBezTo>
                  <a:cubicBezTo>
                    <a:pt x="1" y="1382"/>
                    <a:pt x="394" y="1775"/>
                    <a:pt x="882" y="1775"/>
                  </a:cubicBezTo>
                  <a:cubicBezTo>
                    <a:pt x="1370" y="1775"/>
                    <a:pt x="1775" y="1382"/>
                    <a:pt x="1775" y="882"/>
                  </a:cubicBezTo>
                  <a:cubicBezTo>
                    <a:pt x="1775" y="394"/>
                    <a:pt x="1370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293" name="Google Shape;1293;p29"/>
            <p:cNvSpPr txBox="1"/>
            <p:nvPr/>
          </p:nvSpPr>
          <p:spPr>
            <a:xfrm>
              <a:off x="2134455" y="1355416"/>
              <a:ext cx="1372546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UGC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issue ABC  Regulation with the </a:t>
              </a:r>
              <a:r>
                <a:rPr lang="en-I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concurrence of </a:t>
              </a:r>
              <a:r>
                <a:rPr lang="en-IN" sz="1600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MoE</a:t>
              </a:r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Google Shape;1267;p29">
            <a:extLst>
              <a:ext uri="{FF2B5EF4-FFF2-40B4-BE49-F238E27FC236}">
                <a16:creationId xmlns:a16="http://schemas.microsoft.com/office/drawing/2014/main" id="{097EEF55-0F07-7CE6-97DA-37DAA4B29EC3}"/>
              </a:ext>
            </a:extLst>
          </p:cNvPr>
          <p:cNvGrpSpPr/>
          <p:nvPr/>
        </p:nvGrpSpPr>
        <p:grpSpPr>
          <a:xfrm>
            <a:off x="9262542" y="1352810"/>
            <a:ext cx="1826607" cy="3173017"/>
            <a:chOff x="994358" y="924302"/>
            <a:chExt cx="1304546" cy="2247813"/>
          </a:xfrm>
        </p:grpSpPr>
        <p:sp>
          <p:nvSpPr>
            <p:cNvPr id="84" name="Google Shape;1268;p29">
              <a:extLst>
                <a:ext uri="{FF2B5EF4-FFF2-40B4-BE49-F238E27FC236}">
                  <a16:creationId xmlns:a16="http://schemas.microsoft.com/office/drawing/2014/main" id="{B6606CB0-C24C-33B0-6AB2-95065D463CF6}"/>
                </a:ext>
              </a:extLst>
            </p:cNvPr>
            <p:cNvSpPr/>
            <p:nvPr/>
          </p:nvSpPr>
          <p:spPr>
            <a:xfrm>
              <a:off x="1643549" y="2261200"/>
              <a:ext cx="11477" cy="704858"/>
            </a:xfrm>
            <a:custGeom>
              <a:avLst/>
              <a:gdLst/>
              <a:ahLst/>
              <a:cxnLst/>
              <a:rect l="l" t="t" r="r" b="b"/>
              <a:pathLst>
                <a:path w="323" h="19837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9682"/>
                  </a:lnTo>
                  <a:cubicBezTo>
                    <a:pt x="1" y="19765"/>
                    <a:pt x="72" y="19837"/>
                    <a:pt x="167" y="19837"/>
                  </a:cubicBezTo>
                  <a:cubicBezTo>
                    <a:pt x="251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272;p29">
              <a:extLst>
                <a:ext uri="{FF2B5EF4-FFF2-40B4-BE49-F238E27FC236}">
                  <a16:creationId xmlns:a16="http://schemas.microsoft.com/office/drawing/2014/main" id="{332D9C47-25A1-DCE9-2671-E934A2F08A0B}"/>
                </a:ext>
              </a:extLst>
            </p:cNvPr>
            <p:cNvSpPr/>
            <p:nvPr/>
          </p:nvSpPr>
          <p:spPr>
            <a:xfrm>
              <a:off x="1007688" y="2732081"/>
              <a:ext cx="1291216" cy="440034"/>
            </a:xfrm>
            <a:custGeom>
              <a:avLst/>
              <a:gdLst/>
              <a:ahLst/>
              <a:cxnLst/>
              <a:rect l="l" t="t" r="r" b="b"/>
              <a:pathLst>
                <a:path w="36339" h="12384" extrusionOk="0">
                  <a:moveTo>
                    <a:pt x="1" y="1"/>
                  </a:moveTo>
                  <a:lnTo>
                    <a:pt x="1" y="1358"/>
                  </a:lnTo>
                  <a:cubicBezTo>
                    <a:pt x="2418" y="1644"/>
                    <a:pt x="4299" y="3692"/>
                    <a:pt x="4299" y="6192"/>
                  </a:cubicBezTo>
                  <a:cubicBezTo>
                    <a:pt x="4299" y="8692"/>
                    <a:pt x="2418" y="10752"/>
                    <a:pt x="1" y="11038"/>
                  </a:cubicBezTo>
                  <a:lnTo>
                    <a:pt x="1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10" y="10502"/>
                    <a:pt x="36338" y="8573"/>
                    <a:pt x="36338" y="6192"/>
                  </a:cubicBezTo>
                  <a:cubicBezTo>
                    <a:pt x="36338" y="3823"/>
                    <a:pt x="34410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22.09.22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" name="Google Shape;1273;p29">
              <a:extLst>
                <a:ext uri="{FF2B5EF4-FFF2-40B4-BE49-F238E27FC236}">
                  <a16:creationId xmlns:a16="http://schemas.microsoft.com/office/drawing/2014/main" id="{025640FB-15F5-0603-D0FD-2CF38D202065}"/>
                </a:ext>
              </a:extLst>
            </p:cNvPr>
            <p:cNvSpPr/>
            <p:nvPr/>
          </p:nvSpPr>
          <p:spPr>
            <a:xfrm>
              <a:off x="1617752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93" y="1"/>
                  </a:moveTo>
                  <a:cubicBezTo>
                    <a:pt x="393" y="1"/>
                    <a:pt x="0" y="394"/>
                    <a:pt x="0" y="882"/>
                  </a:cubicBezTo>
                  <a:cubicBezTo>
                    <a:pt x="0" y="1382"/>
                    <a:pt x="393" y="1775"/>
                    <a:pt x="893" y="1775"/>
                  </a:cubicBezTo>
                  <a:cubicBezTo>
                    <a:pt x="1382" y="1775"/>
                    <a:pt x="1774" y="1382"/>
                    <a:pt x="1774" y="882"/>
                  </a:cubicBezTo>
                  <a:cubicBezTo>
                    <a:pt x="1774" y="394"/>
                    <a:pt x="1382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274;p29">
              <a:extLst>
                <a:ext uri="{FF2B5EF4-FFF2-40B4-BE49-F238E27FC236}">
                  <a16:creationId xmlns:a16="http://schemas.microsoft.com/office/drawing/2014/main" id="{B2366860-B112-42F1-4818-7D445536BE42}"/>
                </a:ext>
              </a:extLst>
            </p:cNvPr>
            <p:cNvSpPr txBox="1"/>
            <p:nvPr/>
          </p:nvSpPr>
          <p:spPr>
            <a:xfrm>
              <a:off x="994358" y="924302"/>
              <a:ext cx="1230988" cy="1298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UGC</a:t>
              </a:r>
            </a:p>
            <a:p>
              <a:pPr algn="ctr"/>
              <a:r>
                <a:rPr lang="en-US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notification reg Implementation of ABC for credits mobility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" name="Google Shape;1294;p29">
            <a:extLst>
              <a:ext uri="{FF2B5EF4-FFF2-40B4-BE49-F238E27FC236}">
                <a16:creationId xmlns:a16="http://schemas.microsoft.com/office/drawing/2014/main" id="{05434B4A-01E7-E1C8-5ED9-EA2DB48261E1}"/>
              </a:ext>
            </a:extLst>
          </p:cNvPr>
          <p:cNvGrpSpPr/>
          <p:nvPr/>
        </p:nvGrpSpPr>
        <p:grpSpPr>
          <a:xfrm>
            <a:off x="3530477" y="1715386"/>
            <a:ext cx="1548172" cy="2778340"/>
            <a:chOff x="3332843" y="1112043"/>
            <a:chExt cx="1384921" cy="2048989"/>
          </a:xfrm>
        </p:grpSpPr>
        <p:sp>
          <p:nvSpPr>
            <p:cNvPr id="93" name="Google Shape;1295;p29">
              <a:extLst>
                <a:ext uri="{FF2B5EF4-FFF2-40B4-BE49-F238E27FC236}">
                  <a16:creationId xmlns:a16="http://schemas.microsoft.com/office/drawing/2014/main" id="{07F4E707-EF88-388F-BB98-96DEA4670B61}"/>
                </a:ext>
              </a:extLst>
            </p:cNvPr>
            <p:cNvSpPr/>
            <p:nvPr/>
          </p:nvSpPr>
          <p:spPr>
            <a:xfrm>
              <a:off x="3978451" y="2261200"/>
              <a:ext cx="11441" cy="704858"/>
            </a:xfrm>
            <a:custGeom>
              <a:avLst/>
              <a:gdLst/>
              <a:ahLst/>
              <a:cxnLst/>
              <a:rect l="l" t="t" r="r" b="b"/>
              <a:pathLst>
                <a:path w="322" h="19837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682"/>
                  </a:lnTo>
                  <a:cubicBezTo>
                    <a:pt x="0" y="19765"/>
                    <a:pt x="72" y="19837"/>
                    <a:pt x="167" y="19837"/>
                  </a:cubicBezTo>
                  <a:cubicBezTo>
                    <a:pt x="250" y="19837"/>
                    <a:pt x="322" y="19765"/>
                    <a:pt x="322" y="19682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300;p29">
              <a:extLst>
                <a:ext uri="{FF2B5EF4-FFF2-40B4-BE49-F238E27FC236}">
                  <a16:creationId xmlns:a16="http://schemas.microsoft.com/office/drawing/2014/main" id="{BA069D35-DB25-CB94-5AD3-97EDB0403062}"/>
                </a:ext>
              </a:extLst>
            </p:cNvPr>
            <p:cNvSpPr/>
            <p:nvPr/>
          </p:nvSpPr>
          <p:spPr>
            <a:xfrm>
              <a:off x="3332843" y="2720998"/>
              <a:ext cx="1291216" cy="440034"/>
            </a:xfrm>
            <a:custGeom>
              <a:avLst/>
              <a:gdLst/>
              <a:ahLst/>
              <a:cxnLst/>
              <a:rect l="l" t="t" r="r" b="b"/>
              <a:pathLst>
                <a:path w="36339" h="12384" extrusionOk="0">
                  <a:moveTo>
                    <a:pt x="0" y="1"/>
                  </a:moveTo>
                  <a:lnTo>
                    <a:pt x="0" y="1358"/>
                  </a:lnTo>
                  <a:cubicBezTo>
                    <a:pt x="2417" y="1644"/>
                    <a:pt x="4298" y="3692"/>
                    <a:pt x="4298" y="6192"/>
                  </a:cubicBezTo>
                  <a:cubicBezTo>
                    <a:pt x="4298" y="8692"/>
                    <a:pt x="2417" y="10752"/>
                    <a:pt x="0" y="11038"/>
                  </a:cubicBezTo>
                  <a:lnTo>
                    <a:pt x="0" y="12383"/>
                  </a:lnTo>
                  <a:lnTo>
                    <a:pt x="32040" y="12383"/>
                  </a:lnTo>
                  <a:lnTo>
                    <a:pt x="32040" y="10502"/>
                  </a:lnTo>
                  <a:cubicBezTo>
                    <a:pt x="34409" y="10502"/>
                    <a:pt x="36338" y="8573"/>
                    <a:pt x="36338" y="6192"/>
                  </a:cubicBezTo>
                  <a:cubicBezTo>
                    <a:pt x="36338" y="3823"/>
                    <a:pt x="34409" y="1894"/>
                    <a:pt x="32040" y="1894"/>
                  </a:cubicBezTo>
                  <a:lnTo>
                    <a:pt x="32040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28.12.21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" name="Google Shape;1301;p29">
              <a:extLst>
                <a:ext uri="{FF2B5EF4-FFF2-40B4-BE49-F238E27FC236}">
                  <a16:creationId xmlns:a16="http://schemas.microsoft.com/office/drawing/2014/main" id="{1E25043A-BC1A-5C43-ED33-EB0C0FF9A3BB}"/>
                </a:ext>
              </a:extLst>
            </p:cNvPr>
            <p:cNvSpPr/>
            <p:nvPr/>
          </p:nvSpPr>
          <p:spPr>
            <a:xfrm>
              <a:off x="3952654" y="2235403"/>
              <a:ext cx="63070" cy="63070"/>
            </a:xfrm>
            <a:custGeom>
              <a:avLst/>
              <a:gdLst/>
              <a:ahLst/>
              <a:cxnLst/>
              <a:rect l="l" t="t" r="r" b="b"/>
              <a:pathLst>
                <a:path w="1775" h="1775" extrusionOk="0">
                  <a:moveTo>
                    <a:pt x="893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82"/>
                    <a:pt x="405" y="1775"/>
                    <a:pt x="893" y="1775"/>
                  </a:cubicBezTo>
                  <a:cubicBezTo>
                    <a:pt x="1381" y="1775"/>
                    <a:pt x="1774" y="1382"/>
                    <a:pt x="1774" y="882"/>
                  </a:cubicBezTo>
                  <a:cubicBezTo>
                    <a:pt x="1774" y="394"/>
                    <a:pt x="1381" y="1"/>
                    <a:pt x="8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302;p29">
              <a:extLst>
                <a:ext uri="{FF2B5EF4-FFF2-40B4-BE49-F238E27FC236}">
                  <a16:creationId xmlns:a16="http://schemas.microsoft.com/office/drawing/2014/main" id="{FFFB179D-46E6-6FF6-A8C7-686A0691D983}"/>
                </a:ext>
              </a:extLst>
            </p:cNvPr>
            <p:cNvSpPr txBox="1"/>
            <p:nvPr/>
          </p:nvSpPr>
          <p:spPr>
            <a:xfrm>
              <a:off x="3421717" y="1112043"/>
              <a:ext cx="1296047" cy="1047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1st </a:t>
              </a:r>
              <a:r>
                <a:rPr lang="en-I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amendment : All HEIs are allow to participate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" name="Google Shape;1241;p29">
            <a:extLst>
              <a:ext uri="{FF2B5EF4-FFF2-40B4-BE49-F238E27FC236}">
                <a16:creationId xmlns:a16="http://schemas.microsoft.com/office/drawing/2014/main" id="{8CBC41CA-9265-7B61-1D92-9649B5041EB0}"/>
              </a:ext>
            </a:extLst>
          </p:cNvPr>
          <p:cNvSpPr/>
          <p:nvPr/>
        </p:nvSpPr>
        <p:spPr>
          <a:xfrm>
            <a:off x="2738366" y="3221845"/>
            <a:ext cx="14148" cy="952946"/>
          </a:xfrm>
          <a:custGeom>
            <a:avLst/>
            <a:gdLst/>
            <a:ahLst/>
            <a:cxnLst/>
            <a:rect l="l" t="t" r="r" b="b"/>
            <a:pathLst>
              <a:path w="323" h="19837" extrusionOk="0">
                <a:moveTo>
                  <a:pt x="168" y="1"/>
                </a:moveTo>
                <a:cubicBezTo>
                  <a:pt x="72" y="1"/>
                  <a:pt x="1" y="72"/>
                  <a:pt x="1" y="156"/>
                </a:cubicBezTo>
                <a:lnTo>
                  <a:pt x="1" y="19682"/>
                </a:lnTo>
                <a:cubicBezTo>
                  <a:pt x="1" y="19765"/>
                  <a:pt x="72" y="19837"/>
                  <a:pt x="168" y="19837"/>
                </a:cubicBezTo>
                <a:cubicBezTo>
                  <a:pt x="251" y="19837"/>
                  <a:pt x="322" y="19765"/>
                  <a:pt x="322" y="19682"/>
                </a:cubicBezTo>
                <a:lnTo>
                  <a:pt x="322" y="156"/>
                </a:lnTo>
                <a:cubicBezTo>
                  <a:pt x="322" y="72"/>
                  <a:pt x="251" y="1"/>
                  <a:pt x="1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" name="Google Shape;1291;p29">
            <a:extLst>
              <a:ext uri="{FF2B5EF4-FFF2-40B4-BE49-F238E27FC236}">
                <a16:creationId xmlns:a16="http://schemas.microsoft.com/office/drawing/2014/main" id="{3BBF7EBE-B944-BE3B-4401-F4D7F803693A}"/>
              </a:ext>
            </a:extLst>
          </p:cNvPr>
          <p:cNvSpPr/>
          <p:nvPr/>
        </p:nvSpPr>
        <p:spPr>
          <a:xfrm>
            <a:off x="1988917" y="3896190"/>
            <a:ext cx="1715206" cy="586712"/>
          </a:xfrm>
          <a:custGeom>
            <a:avLst/>
            <a:gdLst/>
            <a:ahLst/>
            <a:cxnLst/>
            <a:rect l="l" t="t" r="r" b="b"/>
            <a:pathLst>
              <a:path w="36351" h="12384" extrusionOk="0">
                <a:moveTo>
                  <a:pt x="1" y="1"/>
                </a:moveTo>
                <a:lnTo>
                  <a:pt x="1" y="1358"/>
                </a:lnTo>
                <a:cubicBezTo>
                  <a:pt x="2430" y="1644"/>
                  <a:pt x="4311" y="3692"/>
                  <a:pt x="4311" y="6192"/>
                </a:cubicBezTo>
                <a:cubicBezTo>
                  <a:pt x="4311" y="8692"/>
                  <a:pt x="2430" y="10752"/>
                  <a:pt x="1" y="11038"/>
                </a:cubicBezTo>
                <a:lnTo>
                  <a:pt x="1" y="12383"/>
                </a:lnTo>
                <a:lnTo>
                  <a:pt x="32041" y="12383"/>
                </a:lnTo>
                <a:lnTo>
                  <a:pt x="32041" y="10502"/>
                </a:lnTo>
                <a:cubicBezTo>
                  <a:pt x="34422" y="10502"/>
                  <a:pt x="36351" y="8573"/>
                  <a:pt x="36351" y="6192"/>
                </a:cubicBezTo>
                <a:cubicBezTo>
                  <a:pt x="36351" y="3823"/>
                  <a:pt x="34422" y="1894"/>
                  <a:pt x="32041" y="1894"/>
                </a:cubicBezTo>
                <a:lnTo>
                  <a:pt x="32041" y="1"/>
                </a:ln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29.07.21</a:t>
            </a:r>
            <a:endParaRPr sz="20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7FAD64-701F-CF94-8EDF-9207229BABAE}"/>
              </a:ext>
            </a:extLst>
          </p:cNvPr>
          <p:cNvSpPr/>
          <p:nvPr/>
        </p:nvSpPr>
        <p:spPr>
          <a:xfrm>
            <a:off x="0" y="-154942"/>
            <a:ext cx="12192000" cy="1056116"/>
          </a:xfrm>
          <a:prstGeom prst="rect">
            <a:avLst/>
          </a:prstGeom>
          <a:solidFill>
            <a:srgbClr val="053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anchor="ctr"/>
          <a:lstStyle/>
          <a:p>
            <a:pPr algn="ctr"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 &amp; Circulars from UGC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C60318-F1F5-03EC-E871-D83EF8FCB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122" y="885197"/>
            <a:ext cx="5157787" cy="823912"/>
          </a:xfrm>
        </p:spPr>
        <p:txBody>
          <a:bodyPr/>
          <a:lstStyle/>
          <a:p>
            <a:r>
              <a:rPr lang="en-IN" dirty="0"/>
              <a:t>NAD Registration Status	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B4331A-8235-D51E-F576-CC791B7FF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2" y="880006"/>
            <a:ext cx="5183188" cy="823912"/>
          </a:xfrm>
        </p:spPr>
        <p:txBody>
          <a:bodyPr/>
          <a:lstStyle/>
          <a:p>
            <a:pPr algn="ctr"/>
            <a:r>
              <a:rPr lang="en-IN" dirty="0"/>
              <a:t>ABC Registration Status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D3FB14-CC90-CEAF-FD7D-C1329998B3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266323"/>
              </p:ext>
            </p:extLst>
          </p:nvPr>
        </p:nvGraphicFramePr>
        <p:xfrm>
          <a:off x="6259512" y="1828800"/>
          <a:ext cx="538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AD5F2CD-D05E-3B5B-8686-CF3988162018}"/>
              </a:ext>
            </a:extLst>
          </p:cNvPr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NAD/ABC DigiLocker 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D4329-0FD4-C268-CE61-2F9F2706849E}"/>
              </a:ext>
            </a:extLst>
          </p:cNvPr>
          <p:cNvSpPr txBox="1"/>
          <p:nvPr/>
        </p:nvSpPr>
        <p:spPr>
          <a:xfrm>
            <a:off x="6358123" y="2133600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6</a:t>
            </a:r>
            <a:r>
              <a:rPr lang="en-IN" sz="1400" b="1" dirty="0"/>
              <a:t>86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3A326-B04A-3C59-0807-CF7C376C3D7A}"/>
              </a:ext>
            </a:extLst>
          </p:cNvPr>
          <p:cNvSpPr txBox="1"/>
          <p:nvPr/>
        </p:nvSpPr>
        <p:spPr>
          <a:xfrm>
            <a:off x="7027240" y="4863137"/>
            <a:ext cx="553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207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D08AE-07C3-CB56-3AAE-1ABBB3CE07D7}"/>
              </a:ext>
            </a:extLst>
          </p:cNvPr>
          <p:cNvSpPr txBox="1"/>
          <p:nvPr/>
        </p:nvSpPr>
        <p:spPr>
          <a:xfrm>
            <a:off x="7064184" y="4178835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</a:t>
            </a:r>
            <a:r>
              <a:rPr lang="en-IN" sz="1400" b="1" dirty="0"/>
              <a:t>86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7345F8-64EA-0E65-D1C1-0183033CD863}"/>
              </a:ext>
            </a:extLst>
          </p:cNvPr>
          <p:cNvSpPr txBox="1"/>
          <p:nvPr/>
        </p:nvSpPr>
        <p:spPr>
          <a:xfrm>
            <a:off x="6787354" y="5537835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85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AE827-CE2F-C20C-1635-7D2944553549}"/>
              </a:ext>
            </a:extLst>
          </p:cNvPr>
          <p:cNvSpPr txBox="1"/>
          <p:nvPr/>
        </p:nvSpPr>
        <p:spPr>
          <a:xfrm>
            <a:off x="6358123" y="6275294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40D3F3-35E3-1949-3E18-550A07D27129}"/>
              </a:ext>
            </a:extLst>
          </p:cNvPr>
          <p:cNvSpPr txBox="1"/>
          <p:nvPr/>
        </p:nvSpPr>
        <p:spPr>
          <a:xfrm>
            <a:off x="7037285" y="3506161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53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4430DC-9232-30F4-CB20-EEE095EA4FF6}"/>
              </a:ext>
            </a:extLst>
          </p:cNvPr>
          <p:cNvSpPr txBox="1"/>
          <p:nvPr/>
        </p:nvSpPr>
        <p:spPr>
          <a:xfrm>
            <a:off x="6787351" y="2833488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80</a:t>
            </a:r>
          </a:p>
        </p:txBody>
      </p:sp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8A31EA44-7C9A-3D39-C774-D829BBF1AF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6882588"/>
              </p:ext>
            </p:extLst>
          </p:nvPr>
        </p:nvGraphicFramePr>
        <p:xfrm>
          <a:off x="458826" y="1828800"/>
          <a:ext cx="5157787" cy="49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2726D32-D865-E572-0FFC-472339F53943}"/>
              </a:ext>
            </a:extLst>
          </p:cNvPr>
          <p:cNvSpPr txBox="1"/>
          <p:nvPr/>
        </p:nvSpPr>
        <p:spPr>
          <a:xfrm>
            <a:off x="4978245" y="2133600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1689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29DD41-334F-A8F8-D728-CA8BCFF04F12}"/>
              </a:ext>
            </a:extLst>
          </p:cNvPr>
          <p:cNvSpPr txBox="1"/>
          <p:nvPr/>
        </p:nvSpPr>
        <p:spPr>
          <a:xfrm>
            <a:off x="4667812" y="2833488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</a:t>
            </a:r>
            <a:r>
              <a:rPr lang="en-IN" sz="1400" b="1" dirty="0"/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532BA8-06F1-8029-7099-D4D7E21B37D1}"/>
              </a:ext>
            </a:extLst>
          </p:cNvPr>
          <p:cNvSpPr txBox="1"/>
          <p:nvPr/>
        </p:nvSpPr>
        <p:spPr>
          <a:xfrm>
            <a:off x="4403723" y="3507649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4164D2-BA96-2ACC-701D-EC5FAD0148EB}"/>
              </a:ext>
            </a:extLst>
          </p:cNvPr>
          <p:cNvSpPr txBox="1"/>
          <p:nvPr/>
        </p:nvSpPr>
        <p:spPr>
          <a:xfrm>
            <a:off x="4305363" y="4158898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389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E9918C-77E7-7078-BBF7-8AB1DC80DD79}"/>
              </a:ext>
            </a:extLst>
          </p:cNvPr>
          <p:cNvSpPr txBox="1"/>
          <p:nvPr/>
        </p:nvSpPr>
        <p:spPr>
          <a:xfrm>
            <a:off x="4345794" y="4845964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3</a:t>
            </a:r>
            <a:r>
              <a:rPr lang="en-IN" sz="1400" b="1" dirty="0"/>
              <a:t>37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AC83B4-3B2A-72CF-CB4A-07698013055C}"/>
              </a:ext>
            </a:extLst>
          </p:cNvPr>
          <p:cNvSpPr txBox="1"/>
          <p:nvPr/>
        </p:nvSpPr>
        <p:spPr>
          <a:xfrm>
            <a:off x="4582195" y="5538995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</a:t>
            </a:r>
            <a:r>
              <a:rPr lang="en-IN" sz="1400" b="1" dirty="0"/>
              <a:t>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DE01E8-5B0D-3412-0F13-01A69F322BB6}"/>
              </a:ext>
            </a:extLst>
          </p:cNvPr>
          <p:cNvSpPr txBox="1"/>
          <p:nvPr/>
        </p:nvSpPr>
        <p:spPr>
          <a:xfrm>
            <a:off x="4978245" y="6156509"/>
            <a:ext cx="55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660</a:t>
            </a:r>
            <a:endParaRPr lang="en-IN" sz="1400" b="1" dirty="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708F4E9D-F1E8-B163-8FB5-7D4D2FC3FFCA}"/>
              </a:ext>
            </a:extLst>
          </p:cNvPr>
          <p:cNvSpPr/>
          <p:nvPr/>
        </p:nvSpPr>
        <p:spPr>
          <a:xfrm>
            <a:off x="5206266" y="3055102"/>
            <a:ext cx="1565875" cy="27230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33.34+ Lacs  ABC ID Created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015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A65D9-F8B3-469E-AD54-EC9910415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11877"/>
          <a:stretch/>
        </p:blipFill>
        <p:spPr>
          <a:xfrm>
            <a:off x="385009" y="726653"/>
            <a:ext cx="11470105" cy="6035091"/>
          </a:xfrm>
          <a:prstGeom prst="rect">
            <a:avLst/>
          </a:prstGeom>
        </p:spPr>
      </p:pic>
      <p:sp>
        <p:nvSpPr>
          <p:cNvPr id="5" name="Rectangle 18">
            <a:extLst>
              <a:ext uri="{FF2B5EF4-FFF2-40B4-BE49-F238E27FC236}">
                <a16:creationId xmlns:a16="http://schemas.microsoft.com/office/drawing/2014/main" id="{CF480522-394D-4CE6-8198-D59EBA358CF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53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sz="5467" dirty="0">
                <a:latin typeface="Gill Sans MT" panose="020B0502020104020203" pitchFamily="34" charset="0"/>
              </a:rPr>
              <a:t>ABC Registration Process </a:t>
            </a:r>
          </a:p>
          <a:p>
            <a:pPr algn="ctr"/>
            <a:r>
              <a:rPr lang="en-IN" sz="5467" dirty="0">
                <a:latin typeface="Gill Sans MT" panose="020B0502020104020203" pitchFamily="34" charset="0"/>
              </a:rPr>
              <a:t>for</a:t>
            </a:r>
          </a:p>
          <a:p>
            <a:pPr algn="ctr"/>
            <a:r>
              <a:rPr lang="en-IN" sz="5467" dirty="0">
                <a:latin typeface="Gill Sans MT" panose="020B0502020104020203" pitchFamily="34" charset="0"/>
              </a:rPr>
              <a:t>Academic Institution </a:t>
            </a:r>
          </a:p>
          <a:p>
            <a:pPr algn="ctr"/>
            <a:endParaRPr lang="en-IN" sz="5467" dirty="0"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60302A-9679-0BFB-A407-A352438EA026}"/>
              </a:ext>
            </a:extLst>
          </p:cNvPr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IN" sz="3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BD204C-8D5D-4BE0-ADCA-A72B0F9BF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60" b="16141"/>
          <a:stretch/>
        </p:blipFill>
        <p:spPr>
          <a:xfrm>
            <a:off x="0" y="952483"/>
            <a:ext cx="12192000" cy="4800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7C565B0-BC3D-4CFF-852B-45899047F56A}"/>
              </a:ext>
            </a:extLst>
          </p:cNvPr>
          <p:cNvSpPr/>
          <p:nvPr/>
        </p:nvSpPr>
        <p:spPr>
          <a:xfrm>
            <a:off x="8626642" y="2081463"/>
            <a:ext cx="1708484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N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6ABF7-5228-4E92-A4F7-77901DB6851E}"/>
              </a:ext>
            </a:extLst>
          </p:cNvPr>
          <p:cNvSpPr txBox="1"/>
          <p:nvPr/>
        </p:nvSpPr>
        <p:spPr>
          <a:xfrm>
            <a:off x="8927432" y="2690337"/>
            <a:ext cx="281538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r>
              <a:rPr lang="en-IN" sz="2400" dirty="0">
                <a:latin typeface="Gill Sans MT" panose="020B0502020104020203" pitchFamily="34" charset="0"/>
              </a:rPr>
              <a:t>Institutions that are not registered under NAD, needs to register themselves using existing NAD 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430" y="218828"/>
            <a:ext cx="876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Landing Page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13439E-E917-EC2E-C981-EEC7BE2C6F81}"/>
              </a:ext>
            </a:extLst>
          </p:cNvPr>
          <p:cNvSpPr/>
          <p:nvPr/>
        </p:nvSpPr>
        <p:spPr>
          <a:xfrm>
            <a:off x="7753350" y="6055807"/>
            <a:ext cx="3676650" cy="583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www.abc.gov.in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0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6E054F-83A0-CF56-DFD1-F35219EC8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74"/>
            <a:ext cx="12192000" cy="6308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IN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7384"/>
            <a:ext cx="12192000" cy="85725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" pitchFamily="2" charset="0"/>
                <a:ea typeface="Roboto" pitchFamily="2" charset="0"/>
                <a:cs typeface="Segoe UI Light" pitchFamily="34" charset="0"/>
              </a:rPr>
              <a:t>DigiLocker- NAD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17E4706-3295-74EA-6B6E-26BDF6CC8905}"/>
              </a:ext>
            </a:extLst>
          </p:cNvPr>
          <p:cNvSpPr/>
          <p:nvPr/>
        </p:nvSpPr>
        <p:spPr>
          <a:xfrm>
            <a:off x="8330227" y="2127551"/>
            <a:ext cx="1549400" cy="643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Existing AI to click on Login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AE5C2A-E691-2DEC-5DA4-4CBF3A13F737}"/>
              </a:ext>
            </a:extLst>
          </p:cNvPr>
          <p:cNvSpPr/>
          <p:nvPr/>
        </p:nvSpPr>
        <p:spPr>
          <a:xfrm>
            <a:off x="10419702" y="2127551"/>
            <a:ext cx="1651000" cy="643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New AI to click on Register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10FE154-12B1-D508-10C2-63E55791016A}"/>
              </a:ext>
            </a:extLst>
          </p:cNvPr>
          <p:cNvCxnSpPr/>
          <p:nvPr/>
        </p:nvCxnSpPr>
        <p:spPr>
          <a:xfrm rot="16200000" flipH="1">
            <a:off x="10729631" y="1684638"/>
            <a:ext cx="491067" cy="39475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8576D76-3BE1-5215-36E9-55BD7399D1ED}"/>
              </a:ext>
            </a:extLst>
          </p:cNvPr>
          <p:cNvCxnSpPr>
            <a:cxnSpLocks/>
          </p:cNvCxnSpPr>
          <p:nvPr/>
        </p:nvCxnSpPr>
        <p:spPr>
          <a:xfrm rot="5400000">
            <a:off x="9407579" y="1655503"/>
            <a:ext cx="491067" cy="45302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688B9E-FC8C-E6A6-F43A-E45357F90840}"/>
              </a:ext>
            </a:extLst>
          </p:cNvPr>
          <p:cNvSpPr/>
          <p:nvPr/>
        </p:nvSpPr>
        <p:spPr>
          <a:xfrm>
            <a:off x="7743825" y="6148388"/>
            <a:ext cx="3714750" cy="491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www.nad.digilocker.gov.in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4603"/>
          <a:stretch>
            <a:fillRect/>
          </a:stretch>
        </p:blipFill>
        <p:spPr bwMode="auto">
          <a:xfrm>
            <a:off x="2226844" y="959350"/>
            <a:ext cx="9856587" cy="49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E6339B-BBF2-3F7B-6351-ED3C8D78D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150"/>
            <a:ext cx="12192000" cy="6165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CA5EC3-80E3-841A-A7D0-67E7FD89FD01}"/>
              </a:ext>
            </a:extLst>
          </p:cNvPr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2E31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9170">
              <a:spcBef>
                <a:spcPct val="0"/>
              </a:spcBef>
              <a:defRPr/>
            </a:pP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" pitchFamily="2" charset="0"/>
                <a:ea typeface="Roboto" pitchFamily="2" charset="0"/>
                <a:cs typeface="Segoe UI Light" pitchFamily="34" charset="0"/>
              </a:rPr>
              <a:t>Dashboard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B25184E-3E53-7818-25A2-9040DC4643D5}"/>
              </a:ext>
            </a:extLst>
          </p:cNvPr>
          <p:cNvSpPr/>
          <p:nvPr/>
        </p:nvSpPr>
        <p:spPr>
          <a:xfrm>
            <a:off x="1897513" y="2922186"/>
            <a:ext cx="2920481" cy="1071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AI need to click here to register/check status</a:t>
            </a:r>
            <a:endParaRPr lang="en-I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38C1DD-32B3-CD9F-4A78-8C1BBC61F5F7}"/>
              </a:ext>
            </a:extLst>
          </p:cNvPr>
          <p:cNvSpPr/>
          <p:nvPr/>
        </p:nvSpPr>
        <p:spPr>
          <a:xfrm>
            <a:off x="24364" y="3269544"/>
            <a:ext cx="1708484" cy="4253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N" sz="24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100966-1B05-FF54-7DE4-9F63FC0A25A6}"/>
              </a:ext>
            </a:extLst>
          </p:cNvPr>
          <p:cNvSpPr/>
          <p:nvPr/>
        </p:nvSpPr>
        <p:spPr>
          <a:xfrm>
            <a:off x="4963886" y="6027576"/>
            <a:ext cx="5682343" cy="535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**Only NAD approved AI can join ABC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277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510</Words>
  <Application>Microsoft Office PowerPoint</Application>
  <PresentationFormat>Widescreen</PresentationFormat>
  <Paragraphs>128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Fira Sans Extra Condensed</vt:lpstr>
      <vt:lpstr>Fira Sans Extra Condensed Medium</vt:lpstr>
      <vt:lpstr>Gill Sans MT</vt:lpstr>
      <vt:lpstr>Graphik Regular</vt:lpstr>
      <vt:lpstr>OpenSans</vt:lpstr>
      <vt:lpstr>Roboto</vt:lpstr>
      <vt:lpstr>Office Theme</vt:lpstr>
      <vt:lpstr>Academic Bank of Credits(ABC)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ABC ID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Khare</dc:creator>
  <cp:lastModifiedBy>Pranav Bardapurkar</cp:lastModifiedBy>
  <cp:revision>15</cp:revision>
  <dcterms:created xsi:type="dcterms:W3CDTF">2022-08-18T09:50:43Z</dcterms:created>
  <dcterms:modified xsi:type="dcterms:W3CDTF">2023-04-19T04:41:48Z</dcterms:modified>
</cp:coreProperties>
</file>